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0"/>
  </p:notesMasterIdLst>
  <p:sldIdLst>
    <p:sldId id="256" r:id="rId3"/>
    <p:sldId id="259" r:id="rId4"/>
    <p:sldId id="262" r:id="rId5"/>
    <p:sldId id="258" r:id="rId6"/>
    <p:sldId id="421" r:id="rId7"/>
    <p:sldId id="377" r:id="rId8"/>
    <p:sldId id="423" r:id="rId9"/>
    <p:sldId id="422" r:id="rId10"/>
    <p:sldId id="369" r:id="rId11"/>
    <p:sldId id="370" r:id="rId12"/>
    <p:sldId id="279" r:id="rId13"/>
    <p:sldId id="424" r:id="rId14"/>
    <p:sldId id="407" r:id="rId15"/>
    <p:sldId id="264" r:id="rId16"/>
    <p:sldId id="426" r:id="rId17"/>
    <p:sldId id="425" r:id="rId18"/>
    <p:sldId id="275" r:id="rId19"/>
    <p:sldId id="429" r:id="rId20"/>
    <p:sldId id="432" r:id="rId21"/>
    <p:sldId id="433" r:id="rId22"/>
    <p:sldId id="431" r:id="rId23"/>
    <p:sldId id="430" r:id="rId24"/>
    <p:sldId id="359" r:id="rId25"/>
    <p:sldId id="360" r:id="rId26"/>
    <p:sldId id="361" r:id="rId27"/>
    <p:sldId id="362" r:id="rId28"/>
    <p:sldId id="404" r:id="rId29"/>
    <p:sldId id="268" r:id="rId30"/>
    <p:sldId id="364" r:id="rId31"/>
    <p:sldId id="393" r:id="rId32"/>
    <p:sldId id="383" r:id="rId33"/>
    <p:sldId id="384" r:id="rId34"/>
    <p:sldId id="397" r:id="rId35"/>
    <p:sldId id="398" r:id="rId36"/>
    <p:sldId id="434" r:id="rId37"/>
    <p:sldId id="436" r:id="rId38"/>
    <p:sldId id="427" r:id="rId39"/>
    <p:sldId id="392" r:id="rId40"/>
    <p:sldId id="428" r:id="rId41"/>
    <p:sldId id="437" r:id="rId42"/>
    <p:sldId id="401" r:id="rId43"/>
    <p:sldId id="368" r:id="rId44"/>
    <p:sldId id="365" r:id="rId45"/>
    <p:sldId id="406" r:id="rId46"/>
    <p:sldId id="367" r:id="rId47"/>
    <p:sldId id="435" r:id="rId48"/>
    <p:sldId id="271" r:id="rId4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3ABD3-6534-45E5-B46B-7C6FB8DDFCC3}" v="1" dt="2025-03-04T08:12:24.796"/>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33" autoAdjust="0"/>
    <p:restoredTop sz="94249" autoAdjust="0"/>
  </p:normalViewPr>
  <p:slideViewPr>
    <p:cSldViewPr snapToGrid="0">
      <p:cViewPr varScale="1">
        <p:scale>
          <a:sx n="81" d="100"/>
          <a:sy n="81" d="100"/>
        </p:scale>
        <p:origin x="108" y="228"/>
      </p:cViewPr>
      <p:guideLst/>
    </p:cSldViewPr>
  </p:slideViewPr>
  <p:notesTextViewPr>
    <p:cViewPr>
      <p:scale>
        <a:sx n="1" d="1"/>
        <a:sy n="1" d="1"/>
      </p:scale>
      <p:origin x="0" y="0"/>
    </p:cViewPr>
  </p:notesTextViewPr>
  <p:sorterViewPr>
    <p:cViewPr varScale="1">
      <p:scale>
        <a:sx n="1" d="1"/>
        <a:sy n="1" d="1"/>
      </p:scale>
      <p:origin x="0" y="-299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hmet Dincer Erbas" userId="ac07d5610d02db28" providerId="LiveId" clId="{32AFB4E4-6043-49DA-9912-6CBF8D75D282}"/>
    <pc:docChg chg="undo redo custSel addSld delSld modSld sldOrd">
      <pc:chgData name="Mehmet Dincer Erbas" userId="ac07d5610d02db28" providerId="LiveId" clId="{32AFB4E4-6043-49DA-9912-6CBF8D75D282}" dt="2025-02-27T09:10:58.434" v="1195" actId="1035"/>
      <pc:docMkLst>
        <pc:docMk/>
      </pc:docMkLst>
      <pc:sldChg chg="modSp mod">
        <pc:chgData name="Mehmet Dincer Erbas" userId="ac07d5610d02db28" providerId="LiveId" clId="{32AFB4E4-6043-49DA-9912-6CBF8D75D282}" dt="2025-02-27T09:09:07.395" v="1160" actId="1035"/>
        <pc:sldMkLst>
          <pc:docMk/>
          <pc:sldMk cId="3105576526" sldId="258"/>
        </pc:sldMkLst>
        <pc:spChg chg="mod">
          <ac:chgData name="Mehmet Dincer Erbas" userId="ac07d5610d02db28" providerId="LiveId" clId="{32AFB4E4-6043-49DA-9912-6CBF8D75D282}" dt="2025-02-27T09:09:07.395" v="1160" actId="1035"/>
          <ac:spMkLst>
            <pc:docMk/>
            <pc:sldMk cId="3105576526" sldId="258"/>
            <ac:spMk id="12" creationId="{00000000-0000-0000-0000-000000000000}"/>
          </ac:spMkLst>
        </pc:spChg>
        <pc:picChg chg="mod modCrop">
          <ac:chgData name="Mehmet Dincer Erbas" userId="ac07d5610d02db28" providerId="LiveId" clId="{32AFB4E4-6043-49DA-9912-6CBF8D75D282}" dt="2025-02-27T09:08:58.895" v="1153" actId="1076"/>
          <ac:picMkLst>
            <pc:docMk/>
            <pc:sldMk cId="3105576526" sldId="258"/>
            <ac:picMk id="4" creationId="{922176EF-A915-2AB8-DFDD-851B97E6BE2B}"/>
          </ac:picMkLst>
        </pc:picChg>
      </pc:sldChg>
      <pc:sldChg chg="modSp mod">
        <pc:chgData name="Mehmet Dincer Erbas" userId="ac07d5610d02db28" providerId="LiveId" clId="{32AFB4E4-6043-49DA-9912-6CBF8D75D282}" dt="2025-02-11T07:07:46.573" v="27" actId="1036"/>
        <pc:sldMkLst>
          <pc:docMk/>
          <pc:sldMk cId="3009229517" sldId="259"/>
        </pc:sldMkLst>
        <pc:spChg chg="mod">
          <ac:chgData name="Mehmet Dincer Erbas" userId="ac07d5610d02db28" providerId="LiveId" clId="{32AFB4E4-6043-49DA-9912-6CBF8D75D282}" dt="2025-02-11T07:07:46.573" v="27" actId="1036"/>
          <ac:spMkLst>
            <pc:docMk/>
            <pc:sldMk cId="3009229517" sldId="259"/>
            <ac:spMk id="5" creationId="{00000000-0000-0000-0000-000000000000}"/>
          </ac:spMkLst>
        </pc:spChg>
      </pc:sldChg>
      <pc:sldChg chg="modSp mod">
        <pc:chgData name="Mehmet Dincer Erbas" userId="ac07d5610d02db28" providerId="LiveId" clId="{32AFB4E4-6043-49DA-9912-6CBF8D75D282}" dt="2025-02-11T07:08:21.148" v="28" actId="20577"/>
        <pc:sldMkLst>
          <pc:docMk/>
          <pc:sldMk cId="3492566227" sldId="262"/>
        </pc:sldMkLst>
        <pc:spChg chg="mod">
          <ac:chgData name="Mehmet Dincer Erbas" userId="ac07d5610d02db28" providerId="LiveId" clId="{32AFB4E4-6043-49DA-9912-6CBF8D75D282}" dt="2025-02-11T07:08:21.148" v="28" actId="20577"/>
          <ac:spMkLst>
            <pc:docMk/>
            <pc:sldMk cId="3492566227" sldId="262"/>
            <ac:spMk id="6" creationId="{51F55F85-508E-3E00-16C6-B86279C15814}"/>
          </ac:spMkLst>
        </pc:spChg>
      </pc:sldChg>
      <pc:sldChg chg="addSp delSp modSp mod setBg setClrOvrMap">
        <pc:chgData name="Mehmet Dincer Erbas" userId="ac07d5610d02db28" providerId="LiveId" clId="{32AFB4E4-6043-49DA-9912-6CBF8D75D282}" dt="2025-02-27T08:58:40.388" v="1054" actId="1076"/>
        <pc:sldMkLst>
          <pc:docMk/>
          <pc:sldMk cId="4087075417" sldId="264"/>
        </pc:sldMkLst>
        <pc:spChg chg="add mod ord">
          <ac:chgData name="Mehmet Dincer Erbas" userId="ac07d5610d02db28" providerId="LiveId" clId="{32AFB4E4-6043-49DA-9912-6CBF8D75D282}" dt="2025-02-27T08:57:51.671" v="1047" actId="1076"/>
          <ac:spMkLst>
            <pc:docMk/>
            <pc:sldMk cId="4087075417" sldId="264"/>
            <ac:spMk id="15" creationId="{00000000-0000-0000-0000-000000000000}"/>
          </ac:spMkLst>
        </pc:spChg>
        <pc:picChg chg="add mod ord">
          <ac:chgData name="Mehmet Dincer Erbas" userId="ac07d5610d02db28" providerId="LiveId" clId="{32AFB4E4-6043-49DA-9912-6CBF8D75D282}" dt="2025-02-27T08:58:40.388" v="1054" actId="1076"/>
          <ac:picMkLst>
            <pc:docMk/>
            <pc:sldMk cId="4087075417" sldId="264"/>
            <ac:picMk id="8" creationId="{7429CDE5-47C9-8FFC-CF75-2349CCC2642B}"/>
          </ac:picMkLst>
        </pc:picChg>
        <pc:picChg chg="add mod">
          <ac:chgData name="Mehmet Dincer Erbas" userId="ac07d5610d02db28" providerId="LiveId" clId="{32AFB4E4-6043-49DA-9912-6CBF8D75D282}" dt="2025-02-27T08:57:27.562" v="1042" actId="26606"/>
          <ac:picMkLst>
            <pc:docMk/>
            <pc:sldMk cId="4087075417" sldId="264"/>
            <ac:picMk id="10" creationId="{F2B9D0FF-558D-DDED-150B-8B31991640C9}"/>
          </ac:picMkLst>
        </pc:picChg>
        <pc:picChg chg="add mod ord">
          <ac:chgData name="Mehmet Dincer Erbas" userId="ac07d5610d02db28" providerId="LiveId" clId="{32AFB4E4-6043-49DA-9912-6CBF8D75D282}" dt="2025-02-27T08:57:27.562" v="1042" actId="26606"/>
          <ac:picMkLst>
            <pc:docMk/>
            <pc:sldMk cId="4087075417" sldId="264"/>
            <ac:picMk id="14" creationId="{9719A455-9814-C655-A8DE-680AD510EBCF}"/>
          </ac:picMkLst>
        </pc:picChg>
        <pc:picChg chg="add mod">
          <ac:chgData name="Mehmet Dincer Erbas" userId="ac07d5610d02db28" providerId="LiveId" clId="{32AFB4E4-6043-49DA-9912-6CBF8D75D282}" dt="2025-02-27T08:57:27.562" v="1042" actId="26606"/>
          <ac:picMkLst>
            <pc:docMk/>
            <pc:sldMk cId="4087075417" sldId="264"/>
            <ac:picMk id="18" creationId="{640FD19F-4A0E-149D-5F72-46ACC8BFE690}"/>
          </ac:picMkLst>
        </pc:picChg>
        <pc:picChg chg="add mod ord">
          <ac:chgData name="Mehmet Dincer Erbas" userId="ac07d5610d02db28" providerId="LiveId" clId="{32AFB4E4-6043-49DA-9912-6CBF8D75D282}" dt="2025-02-27T08:57:43.577" v="1046" actId="14100"/>
          <ac:picMkLst>
            <pc:docMk/>
            <pc:sldMk cId="4087075417" sldId="264"/>
            <ac:picMk id="22" creationId="{4F0BE4B1-0BCE-57C8-E366-E9CC4AE540A5}"/>
          </ac:picMkLst>
        </pc:picChg>
      </pc:sldChg>
      <pc:sldChg chg="modSp mod">
        <pc:chgData name="Mehmet Dincer Erbas" userId="ac07d5610d02db28" providerId="LiveId" clId="{32AFB4E4-6043-49DA-9912-6CBF8D75D282}" dt="2025-02-13T09:45:08.652" v="732" actId="1076"/>
        <pc:sldMkLst>
          <pc:docMk/>
          <pc:sldMk cId="3129524045" sldId="271"/>
        </pc:sldMkLst>
        <pc:spChg chg="mod">
          <ac:chgData name="Mehmet Dincer Erbas" userId="ac07d5610d02db28" providerId="LiveId" clId="{32AFB4E4-6043-49DA-9912-6CBF8D75D282}" dt="2025-02-13T09:44:58.712" v="729" actId="1035"/>
          <ac:spMkLst>
            <pc:docMk/>
            <pc:sldMk cId="3129524045" sldId="271"/>
            <ac:spMk id="6" creationId="{00000000-0000-0000-0000-000000000000}"/>
          </ac:spMkLst>
        </pc:spChg>
        <pc:spChg chg="mod">
          <ac:chgData name="Mehmet Dincer Erbas" userId="ac07d5610d02db28" providerId="LiveId" clId="{32AFB4E4-6043-49DA-9912-6CBF8D75D282}" dt="2025-02-13T09:45:08.652" v="732" actId="1076"/>
          <ac:spMkLst>
            <pc:docMk/>
            <pc:sldMk cId="3129524045" sldId="271"/>
            <ac:spMk id="7" creationId="{00000000-0000-0000-0000-000000000000}"/>
          </ac:spMkLst>
        </pc:spChg>
        <pc:picChg chg="mod">
          <ac:chgData name="Mehmet Dincer Erbas" userId="ac07d5610d02db28" providerId="LiveId" clId="{32AFB4E4-6043-49DA-9912-6CBF8D75D282}" dt="2025-02-13T09:45:01.957" v="731" actId="1076"/>
          <ac:picMkLst>
            <pc:docMk/>
            <pc:sldMk cId="3129524045" sldId="271"/>
            <ac:picMk id="4" creationId="{00000000-0000-0000-0000-000000000000}"/>
          </ac:picMkLst>
        </pc:picChg>
      </pc:sldChg>
      <pc:sldChg chg="addSp delSp modSp mod">
        <pc:chgData name="Mehmet Dincer Erbas" userId="ac07d5610d02db28" providerId="LiveId" clId="{32AFB4E4-6043-49DA-9912-6CBF8D75D282}" dt="2025-02-11T07:31:24.045" v="255" actId="1076"/>
        <pc:sldMkLst>
          <pc:docMk/>
          <pc:sldMk cId="4266354790" sldId="279"/>
        </pc:sldMkLst>
        <pc:spChg chg="mod ord">
          <ac:chgData name="Mehmet Dincer Erbas" userId="ac07d5610d02db28" providerId="LiveId" clId="{32AFB4E4-6043-49DA-9912-6CBF8D75D282}" dt="2025-02-11T07:31:08.450" v="253" actId="1038"/>
          <ac:spMkLst>
            <pc:docMk/>
            <pc:sldMk cId="4266354790" sldId="279"/>
            <ac:spMk id="3" creationId="{83ACD911-00E1-1491-D6AD-CF7E1FCDA53D}"/>
          </ac:spMkLst>
        </pc:spChg>
        <pc:spChg chg="mod">
          <ac:chgData name="Mehmet Dincer Erbas" userId="ac07d5610d02db28" providerId="LiveId" clId="{32AFB4E4-6043-49DA-9912-6CBF8D75D282}" dt="2025-02-11T07:30:38.025" v="225" actId="339"/>
          <ac:spMkLst>
            <pc:docMk/>
            <pc:sldMk cId="4266354790" sldId="279"/>
            <ac:spMk id="6" creationId="{00000000-0000-0000-0000-000000000000}"/>
          </ac:spMkLst>
        </pc:spChg>
        <pc:spChg chg="mod">
          <ac:chgData name="Mehmet Dincer Erbas" userId="ac07d5610d02db28" providerId="LiveId" clId="{32AFB4E4-6043-49DA-9912-6CBF8D75D282}" dt="2025-02-11T07:31:19.806" v="254" actId="1076"/>
          <ac:spMkLst>
            <pc:docMk/>
            <pc:sldMk cId="4266354790" sldId="279"/>
            <ac:spMk id="7" creationId="{00000000-0000-0000-0000-000000000000}"/>
          </ac:spMkLst>
        </pc:spChg>
        <pc:spChg chg="mod">
          <ac:chgData name="Mehmet Dincer Erbas" userId="ac07d5610d02db28" providerId="LiveId" clId="{32AFB4E4-6043-49DA-9912-6CBF8D75D282}" dt="2025-02-11T07:31:24.045" v="255" actId="1076"/>
          <ac:spMkLst>
            <pc:docMk/>
            <pc:sldMk cId="4266354790" sldId="279"/>
            <ac:spMk id="10" creationId="{00000000-0000-0000-0000-000000000000}"/>
          </ac:spMkLst>
        </pc:spChg>
        <pc:graphicFrameChg chg="add mod modGraphic">
          <ac:chgData name="Mehmet Dincer Erbas" userId="ac07d5610d02db28" providerId="LiveId" clId="{32AFB4E4-6043-49DA-9912-6CBF8D75D282}" dt="2025-02-11T07:31:03.175" v="251" actId="1037"/>
          <ac:graphicFrameMkLst>
            <pc:docMk/>
            <pc:sldMk cId="4266354790" sldId="279"/>
            <ac:graphicFrameMk id="2" creationId="{76861680-0FC9-ED98-83E8-35061DE24A13}"/>
          </ac:graphicFrameMkLst>
        </pc:graphicFrameChg>
      </pc:sldChg>
      <pc:sldChg chg="delSp modSp del mod">
        <pc:chgData name="Mehmet Dincer Erbas" userId="ac07d5610d02db28" providerId="LiveId" clId="{32AFB4E4-6043-49DA-9912-6CBF8D75D282}" dt="2025-02-27T08:49:15.962" v="799" actId="47"/>
        <pc:sldMkLst>
          <pc:docMk/>
          <pc:sldMk cId="2661371245" sldId="281"/>
        </pc:sldMkLst>
      </pc:sldChg>
      <pc:sldChg chg="addSp delSp modSp del mod">
        <pc:chgData name="Mehmet Dincer Erbas" userId="ac07d5610d02db28" providerId="LiveId" clId="{32AFB4E4-6043-49DA-9912-6CBF8D75D282}" dt="2025-02-27T08:54:14.561" v="916" actId="47"/>
        <pc:sldMkLst>
          <pc:docMk/>
          <pc:sldMk cId="1057083783" sldId="282"/>
        </pc:sldMkLst>
      </pc:sldChg>
      <pc:sldChg chg="modSp del mod">
        <pc:chgData name="Mehmet Dincer Erbas" userId="ac07d5610d02db28" providerId="LiveId" clId="{32AFB4E4-6043-49DA-9912-6CBF8D75D282}" dt="2025-02-27T08:56:07.852" v="1011" actId="47"/>
        <pc:sldMkLst>
          <pc:docMk/>
          <pc:sldMk cId="3912183265" sldId="283"/>
        </pc:sldMkLst>
      </pc:sldChg>
      <pc:sldChg chg="delSp modSp del mod">
        <pc:chgData name="Mehmet Dincer Erbas" userId="ac07d5610d02db28" providerId="LiveId" clId="{32AFB4E4-6043-49DA-9912-6CBF8D75D282}" dt="2025-02-27T08:58:43.544" v="1055" actId="47"/>
        <pc:sldMkLst>
          <pc:docMk/>
          <pc:sldMk cId="137344332" sldId="284"/>
        </pc:sldMkLst>
      </pc:sldChg>
      <pc:sldChg chg="modSp mod">
        <pc:chgData name="Mehmet Dincer Erbas" userId="ac07d5610d02db28" providerId="LiveId" clId="{32AFB4E4-6043-49DA-9912-6CBF8D75D282}" dt="2025-02-27T08:59:12.559" v="1056" actId="948"/>
        <pc:sldMkLst>
          <pc:docMk/>
          <pc:sldMk cId="4207723372" sldId="360"/>
        </pc:sldMkLst>
        <pc:spChg chg="mod">
          <ac:chgData name="Mehmet Dincer Erbas" userId="ac07d5610d02db28" providerId="LiveId" clId="{32AFB4E4-6043-49DA-9912-6CBF8D75D282}" dt="2025-02-27T08:59:12.559" v="1056" actId="948"/>
          <ac:spMkLst>
            <pc:docMk/>
            <pc:sldMk cId="4207723372" sldId="360"/>
            <ac:spMk id="33794" creationId="{00000000-0000-0000-0000-000000000000}"/>
          </ac:spMkLst>
        </pc:spChg>
      </pc:sldChg>
      <pc:sldChg chg="modSp mod">
        <pc:chgData name="Mehmet Dincer Erbas" userId="ac07d5610d02db28" providerId="LiveId" clId="{32AFB4E4-6043-49DA-9912-6CBF8D75D282}" dt="2025-02-11T07:50:09.302" v="358" actId="948"/>
        <pc:sldMkLst>
          <pc:docMk/>
          <pc:sldMk cId="3584112531" sldId="361"/>
        </pc:sldMkLst>
        <pc:spChg chg="mod">
          <ac:chgData name="Mehmet Dincer Erbas" userId="ac07d5610d02db28" providerId="LiveId" clId="{32AFB4E4-6043-49DA-9912-6CBF8D75D282}" dt="2025-02-11T07:50:09.302" v="358" actId="948"/>
          <ac:spMkLst>
            <pc:docMk/>
            <pc:sldMk cId="3584112531" sldId="361"/>
            <ac:spMk id="34818" creationId="{00000000-0000-0000-0000-000000000000}"/>
          </ac:spMkLst>
        </pc:spChg>
      </pc:sldChg>
      <pc:sldChg chg="addSp modSp mod modAnim">
        <pc:chgData name="Mehmet Dincer Erbas" userId="ac07d5610d02db28" providerId="LiveId" clId="{32AFB4E4-6043-49DA-9912-6CBF8D75D282}" dt="2025-02-27T09:00:56.946" v="1065"/>
        <pc:sldMkLst>
          <pc:docMk/>
          <pc:sldMk cId="2886424436" sldId="362"/>
        </pc:sldMkLst>
        <pc:picChg chg="add mod">
          <ac:chgData name="Mehmet Dincer Erbas" userId="ac07d5610d02db28" providerId="LiveId" clId="{32AFB4E4-6043-49DA-9912-6CBF8D75D282}" dt="2025-02-27T09:00:34.885" v="1064" actId="14100"/>
          <ac:picMkLst>
            <pc:docMk/>
            <pc:sldMk cId="2886424436" sldId="362"/>
            <ac:picMk id="2" creationId="{96216CA8-4CD1-D2AE-D97B-4609A649AE8C}"/>
          </ac:picMkLst>
        </pc:picChg>
      </pc:sldChg>
      <pc:sldChg chg="modSp del mod">
        <pc:chgData name="Mehmet Dincer Erbas" userId="ac07d5610d02db28" providerId="LiveId" clId="{32AFB4E4-6043-49DA-9912-6CBF8D75D282}" dt="2025-02-27T09:01:10.055" v="1066" actId="47"/>
        <pc:sldMkLst>
          <pc:docMk/>
          <pc:sldMk cId="1328044772" sldId="363"/>
        </pc:sldMkLst>
      </pc:sldChg>
      <pc:sldChg chg="addSp delSp modSp add del mod">
        <pc:chgData name="Mehmet Dincer Erbas" userId="ac07d5610d02db28" providerId="LiveId" clId="{32AFB4E4-6043-49DA-9912-6CBF8D75D282}" dt="2025-02-27T09:06:50.102" v="1132" actId="21"/>
        <pc:sldMkLst>
          <pc:docMk/>
          <pc:sldMk cId="2140767478" sldId="367"/>
        </pc:sldMkLst>
        <pc:spChg chg="add">
          <ac:chgData name="Mehmet Dincer Erbas" userId="ac07d5610d02db28" providerId="LiveId" clId="{32AFB4E4-6043-49DA-9912-6CBF8D75D282}" dt="2025-02-11T09:21:27.503" v="380" actId="26606"/>
          <ac:spMkLst>
            <pc:docMk/>
            <pc:sldMk cId="2140767478" sldId="367"/>
            <ac:spMk id="1038" creationId="{EF35BF45-CCB5-4261-9CB3-98487052A860}"/>
          </ac:spMkLst>
        </pc:spChg>
        <pc:spChg chg="add">
          <ac:chgData name="Mehmet Dincer Erbas" userId="ac07d5610d02db28" providerId="LiveId" clId="{32AFB4E4-6043-49DA-9912-6CBF8D75D282}" dt="2025-02-11T09:21:27.503" v="380" actId="26606"/>
          <ac:spMkLst>
            <pc:docMk/>
            <pc:sldMk cId="2140767478" sldId="367"/>
            <ac:spMk id="1040" creationId="{B382A844-9990-455C-8897-B136EC32C480}"/>
          </ac:spMkLst>
        </pc:spChg>
        <pc:picChg chg="add del mod">
          <ac:chgData name="Mehmet Dincer Erbas" userId="ac07d5610d02db28" providerId="LiveId" clId="{32AFB4E4-6043-49DA-9912-6CBF8D75D282}" dt="2025-02-27T09:06:50.102" v="1132" actId="21"/>
          <ac:picMkLst>
            <pc:docMk/>
            <pc:sldMk cId="2140767478" sldId="367"/>
            <ac:picMk id="2" creationId="{FF43526B-4917-AB0A-8051-4A4A2FACC64A}"/>
          </ac:picMkLst>
        </pc:picChg>
        <pc:picChg chg="add mod">
          <ac:chgData name="Mehmet Dincer Erbas" userId="ac07d5610d02db28" providerId="LiveId" clId="{32AFB4E4-6043-49DA-9912-6CBF8D75D282}" dt="2025-02-11T09:21:33.329" v="382" actId="14100"/>
          <ac:picMkLst>
            <pc:docMk/>
            <pc:sldMk cId="2140767478" sldId="367"/>
            <ac:picMk id="1028" creationId="{8981C84E-863C-3714-2B3C-71904D9D97A8}"/>
          </ac:picMkLst>
        </pc:picChg>
      </pc:sldChg>
      <pc:sldChg chg="delSp modSp add mod setBg delDesignElem">
        <pc:chgData name="Mehmet Dincer Erbas" userId="ac07d5610d02db28" providerId="LiveId" clId="{32AFB4E4-6043-49DA-9912-6CBF8D75D282}" dt="2025-02-27T09:07:17.070" v="1141" actId="404"/>
        <pc:sldMkLst>
          <pc:docMk/>
          <pc:sldMk cId="796471799" sldId="368"/>
        </pc:sldMkLst>
        <pc:spChg chg="mod">
          <ac:chgData name="Mehmet Dincer Erbas" userId="ac07d5610d02db28" providerId="LiveId" clId="{32AFB4E4-6043-49DA-9912-6CBF8D75D282}" dt="2025-02-27T09:07:17.070" v="1141" actId="404"/>
          <ac:spMkLst>
            <pc:docMk/>
            <pc:sldMk cId="796471799" sldId="368"/>
            <ac:spMk id="11" creationId="{506F1781-B48A-9C52-05F4-62F626D264D3}"/>
          </ac:spMkLst>
        </pc:spChg>
      </pc:sldChg>
      <pc:sldChg chg="addSp delSp modSp del mod ord setBg">
        <pc:chgData name="Mehmet Dincer Erbas" userId="ac07d5610d02db28" providerId="LiveId" clId="{32AFB4E4-6043-49DA-9912-6CBF8D75D282}" dt="2025-02-27T09:07:04.914" v="1136" actId="2696"/>
        <pc:sldMkLst>
          <pc:docMk/>
          <pc:sldMk cId="2064895612" sldId="368"/>
        </pc:sldMkLst>
      </pc:sldChg>
      <pc:sldChg chg="addSp delSp modSp mod">
        <pc:chgData name="Mehmet Dincer Erbas" userId="ac07d5610d02db28" providerId="LiveId" clId="{32AFB4E4-6043-49DA-9912-6CBF8D75D282}" dt="2025-02-11T07:15:52.319" v="103" actId="1582"/>
        <pc:sldMkLst>
          <pc:docMk/>
          <pc:sldMk cId="239089242" sldId="369"/>
        </pc:sldMkLst>
        <pc:spChg chg="mod">
          <ac:chgData name="Mehmet Dincer Erbas" userId="ac07d5610d02db28" providerId="LiveId" clId="{32AFB4E4-6043-49DA-9912-6CBF8D75D282}" dt="2025-02-11T07:14:52.789" v="93" actId="1076"/>
          <ac:spMkLst>
            <pc:docMk/>
            <pc:sldMk cId="239089242" sldId="369"/>
            <ac:spMk id="2" creationId="{00000000-0000-0000-0000-000000000000}"/>
          </ac:spMkLst>
        </pc:spChg>
        <pc:spChg chg="add mod">
          <ac:chgData name="Mehmet Dincer Erbas" userId="ac07d5610d02db28" providerId="LiveId" clId="{32AFB4E4-6043-49DA-9912-6CBF8D75D282}" dt="2025-02-11T07:15:52.319" v="103" actId="1582"/>
          <ac:spMkLst>
            <pc:docMk/>
            <pc:sldMk cId="239089242" sldId="369"/>
            <ac:spMk id="4" creationId="{DDEE4B6E-EF11-8CA8-D062-CA6BB28202F3}"/>
          </ac:spMkLst>
        </pc:spChg>
        <pc:spChg chg="mod">
          <ac:chgData name="Mehmet Dincer Erbas" userId="ac07d5610d02db28" providerId="LiveId" clId="{32AFB4E4-6043-49DA-9912-6CBF8D75D282}" dt="2025-02-11T07:14:56.278" v="94" actId="1076"/>
          <ac:spMkLst>
            <pc:docMk/>
            <pc:sldMk cId="239089242" sldId="369"/>
            <ac:spMk id="9" creationId="{444E4EC6-D4AD-A8CB-B393-FB7D7B2277B8}"/>
          </ac:spMkLst>
        </pc:spChg>
        <pc:picChg chg="mod">
          <ac:chgData name="Mehmet Dincer Erbas" userId="ac07d5610d02db28" providerId="LiveId" clId="{32AFB4E4-6043-49DA-9912-6CBF8D75D282}" dt="2025-02-11T07:13:55.719" v="62" actId="1076"/>
          <ac:picMkLst>
            <pc:docMk/>
            <pc:sldMk cId="239089242" sldId="369"/>
            <ac:picMk id="3" creationId="{FAD536EC-AAD8-1283-C5A9-B81E98CB946C}"/>
          </ac:picMkLst>
        </pc:picChg>
      </pc:sldChg>
      <pc:sldChg chg="modSp mod">
        <pc:chgData name="Mehmet Dincer Erbas" userId="ac07d5610d02db28" providerId="LiveId" clId="{32AFB4E4-6043-49DA-9912-6CBF8D75D282}" dt="2025-02-11T07:10:53.552" v="43" actId="122"/>
        <pc:sldMkLst>
          <pc:docMk/>
          <pc:sldMk cId="4124712506" sldId="377"/>
        </pc:sldMkLst>
        <pc:graphicFrameChg chg="mod modGraphic">
          <ac:chgData name="Mehmet Dincer Erbas" userId="ac07d5610d02db28" providerId="LiveId" clId="{32AFB4E4-6043-49DA-9912-6CBF8D75D282}" dt="2025-02-11T07:10:53.552" v="43" actId="122"/>
          <ac:graphicFrameMkLst>
            <pc:docMk/>
            <pc:sldMk cId="4124712506" sldId="377"/>
            <ac:graphicFrameMk id="7" creationId="{9E0935F0-49AC-07F9-0173-E299F60BB5A8}"/>
          </ac:graphicFrameMkLst>
        </pc:graphicFrameChg>
      </pc:sldChg>
      <pc:sldChg chg="addSp modSp mod setBg">
        <pc:chgData name="Mehmet Dincer Erbas" userId="ac07d5610d02db28" providerId="LiveId" clId="{32AFB4E4-6043-49DA-9912-6CBF8D75D282}" dt="2025-02-27T09:04:44.846" v="1122"/>
        <pc:sldMkLst>
          <pc:docMk/>
          <pc:sldMk cId="2271525900" sldId="383"/>
        </pc:sldMkLst>
        <pc:spChg chg="mod ord">
          <ac:chgData name="Mehmet Dincer Erbas" userId="ac07d5610d02db28" providerId="LiveId" clId="{32AFB4E4-6043-49DA-9912-6CBF8D75D282}" dt="2025-02-27T09:04:44.846" v="1122"/>
          <ac:spMkLst>
            <pc:docMk/>
            <pc:sldMk cId="2271525900" sldId="383"/>
            <ac:spMk id="3" creationId="{5FBF350D-0962-563B-E0D6-72DF4CC0C51B}"/>
          </ac:spMkLst>
        </pc:spChg>
        <pc:picChg chg="mod ord">
          <ac:chgData name="Mehmet Dincer Erbas" userId="ac07d5610d02db28" providerId="LiveId" clId="{32AFB4E4-6043-49DA-9912-6CBF8D75D282}" dt="2025-02-13T08:44:25.410" v="414" actId="27614"/>
          <ac:picMkLst>
            <pc:docMk/>
            <pc:sldMk cId="2271525900" sldId="383"/>
            <ac:picMk id="2" creationId="{D523DACE-25B0-0B30-6953-77FF823D1D15}"/>
          </ac:picMkLst>
        </pc:picChg>
        <pc:picChg chg="add mod">
          <ac:chgData name="Mehmet Dincer Erbas" userId="ac07d5610d02db28" providerId="LiveId" clId="{32AFB4E4-6043-49DA-9912-6CBF8D75D282}" dt="2025-02-13T08:44:25.723" v="417" actId="962"/>
          <ac:picMkLst>
            <pc:docMk/>
            <pc:sldMk cId="2271525900" sldId="383"/>
            <ac:picMk id="5" creationId="{FD216C21-0E21-E724-1FA9-829F7E002918}"/>
          </ac:picMkLst>
        </pc:picChg>
        <pc:picChg chg="mod">
          <ac:chgData name="Mehmet Dincer Erbas" userId="ac07d5610d02db28" providerId="LiveId" clId="{32AFB4E4-6043-49DA-9912-6CBF8D75D282}" dt="2025-02-13T08:44:20.910" v="413" actId="26606"/>
          <ac:picMkLst>
            <pc:docMk/>
            <pc:sldMk cId="2271525900" sldId="383"/>
            <ac:picMk id="28674" creationId="{00000000-0000-0000-0000-000000000000}"/>
          </ac:picMkLst>
        </pc:picChg>
        <pc:picChg chg="mod">
          <ac:chgData name="Mehmet Dincer Erbas" userId="ac07d5610d02db28" providerId="LiveId" clId="{32AFB4E4-6043-49DA-9912-6CBF8D75D282}" dt="2025-02-13T08:44:20.910" v="413" actId="26606"/>
          <ac:picMkLst>
            <pc:docMk/>
            <pc:sldMk cId="2271525900" sldId="383"/>
            <ac:picMk id="28675" creationId="{00000000-0000-0000-0000-000000000000}"/>
          </ac:picMkLst>
        </pc:picChg>
        <pc:cxnChg chg="add">
          <ac:chgData name="Mehmet Dincer Erbas" userId="ac07d5610d02db28" providerId="LiveId" clId="{32AFB4E4-6043-49DA-9912-6CBF8D75D282}" dt="2025-02-13T08:44:20.910" v="413" actId="26606"/>
          <ac:cxnSpMkLst>
            <pc:docMk/>
            <pc:sldMk cId="2271525900" sldId="383"/>
            <ac:cxnSpMk id="28680" creationId="{33193FD5-6A49-7562-EA76-F15D42E15804}"/>
          </ac:cxnSpMkLst>
        </pc:cxnChg>
      </pc:sldChg>
      <pc:sldChg chg="delSp modSp del mod delDesignElem">
        <pc:chgData name="Mehmet Dincer Erbas" userId="ac07d5610d02db28" providerId="LiveId" clId="{32AFB4E4-6043-49DA-9912-6CBF8D75D282}" dt="2025-02-13T09:34:29.629" v="519" actId="47"/>
        <pc:sldMkLst>
          <pc:docMk/>
          <pc:sldMk cId="2154242669" sldId="389"/>
        </pc:sldMkLst>
      </pc:sldChg>
      <pc:sldChg chg="add del">
        <pc:chgData name="Mehmet Dincer Erbas" userId="ac07d5610d02db28" providerId="LiveId" clId="{32AFB4E4-6043-49DA-9912-6CBF8D75D282}" dt="2025-02-13T09:33:14.802" v="506" actId="2696"/>
        <pc:sldMkLst>
          <pc:docMk/>
          <pc:sldMk cId="2792983866" sldId="389"/>
        </pc:sldMkLst>
      </pc:sldChg>
      <pc:sldChg chg="del">
        <pc:chgData name="Mehmet Dincer Erbas" userId="ac07d5610d02db28" providerId="LiveId" clId="{32AFB4E4-6043-49DA-9912-6CBF8D75D282}" dt="2025-02-27T08:59:29.918" v="1058" actId="47"/>
        <pc:sldMkLst>
          <pc:docMk/>
          <pc:sldMk cId="1967499953" sldId="399"/>
        </pc:sldMkLst>
      </pc:sldChg>
      <pc:sldChg chg="del">
        <pc:chgData name="Mehmet Dincer Erbas" userId="ac07d5610d02db28" providerId="LiveId" clId="{32AFB4E4-6043-49DA-9912-6CBF8D75D282}" dt="2025-02-27T08:59:32.121" v="1059" actId="47"/>
        <pc:sldMkLst>
          <pc:docMk/>
          <pc:sldMk cId="3932759310" sldId="400"/>
        </pc:sldMkLst>
      </pc:sldChg>
      <pc:sldChg chg="addSp delSp modSp mod setBg">
        <pc:chgData name="Mehmet Dincer Erbas" userId="ac07d5610d02db28" providerId="LiveId" clId="{32AFB4E4-6043-49DA-9912-6CBF8D75D282}" dt="2025-02-13T09:38:55.806" v="645" actId="1076"/>
        <pc:sldMkLst>
          <pc:docMk/>
          <pc:sldMk cId="3094702783" sldId="401"/>
        </pc:sldMkLst>
        <pc:spChg chg="add mod ord">
          <ac:chgData name="Mehmet Dincer Erbas" userId="ac07d5610d02db28" providerId="LiveId" clId="{32AFB4E4-6043-49DA-9912-6CBF8D75D282}" dt="2025-02-13T09:38:55.806" v="645" actId="1076"/>
          <ac:spMkLst>
            <pc:docMk/>
            <pc:sldMk cId="3094702783" sldId="401"/>
            <ac:spMk id="2" creationId="{838E229B-0B07-0479-0DDF-126E0E773E9B}"/>
          </ac:spMkLst>
        </pc:spChg>
        <pc:spChg chg="add del">
          <ac:chgData name="Mehmet Dincer Erbas" userId="ac07d5610d02db28" providerId="LiveId" clId="{32AFB4E4-6043-49DA-9912-6CBF8D75D282}" dt="2025-02-13T09:38:22.612" v="637" actId="26606"/>
          <ac:spMkLst>
            <pc:docMk/>
            <pc:sldMk cId="3094702783" sldId="401"/>
            <ac:spMk id="16" creationId="{A8CE539E-6A40-42A5-B2FC-9A333971590F}"/>
          </ac:spMkLst>
        </pc:spChg>
        <pc:spChg chg="add del">
          <ac:chgData name="Mehmet Dincer Erbas" userId="ac07d5610d02db28" providerId="LiveId" clId="{32AFB4E4-6043-49DA-9912-6CBF8D75D282}" dt="2025-02-13T09:38:22.612" v="637" actId="26606"/>
          <ac:spMkLst>
            <pc:docMk/>
            <pc:sldMk cId="3094702783" sldId="401"/>
            <ac:spMk id="18" creationId="{487BBB86-A47A-41C4-8740-DE01B44A79EB}"/>
          </ac:spMkLst>
        </pc:spChg>
        <pc:picChg chg="add del mod">
          <ac:chgData name="Mehmet Dincer Erbas" userId="ac07d5610d02db28" providerId="LiveId" clId="{32AFB4E4-6043-49DA-9912-6CBF8D75D282}" dt="2025-02-13T09:38:22.400" v="636" actId="14100"/>
          <ac:picMkLst>
            <pc:docMk/>
            <pc:sldMk cId="3094702783" sldId="401"/>
            <ac:picMk id="3" creationId="{EEDF627E-3B5D-FADA-355E-998A01E6AB7C}"/>
          </ac:picMkLst>
        </pc:picChg>
        <pc:picChg chg="add del mod">
          <ac:chgData name="Mehmet Dincer Erbas" userId="ac07d5610d02db28" providerId="LiveId" clId="{32AFB4E4-6043-49DA-9912-6CBF8D75D282}" dt="2025-02-13T09:38:22.060" v="634" actId="14100"/>
          <ac:picMkLst>
            <pc:docMk/>
            <pc:sldMk cId="3094702783" sldId="401"/>
            <ac:picMk id="6" creationId="{A33D6A51-3586-0680-A177-2152BDFFACC9}"/>
          </ac:picMkLst>
        </pc:picChg>
      </pc:sldChg>
      <pc:sldChg chg="addSp delSp modSp mod">
        <pc:chgData name="Mehmet Dincer Erbas" userId="ac07d5610d02db28" providerId="LiveId" clId="{32AFB4E4-6043-49DA-9912-6CBF8D75D282}" dt="2025-02-27T09:04:20.831" v="1119" actId="1076"/>
        <pc:sldMkLst>
          <pc:docMk/>
          <pc:sldMk cId="926438693" sldId="404"/>
        </pc:sldMkLst>
        <pc:spChg chg="add">
          <ac:chgData name="Mehmet Dincer Erbas" userId="ac07d5610d02db28" providerId="LiveId" clId="{32AFB4E4-6043-49DA-9912-6CBF8D75D282}" dt="2025-02-27T09:03:25.489" v="1084" actId="26606"/>
          <ac:spMkLst>
            <pc:docMk/>
            <pc:sldMk cId="926438693" sldId="404"/>
            <ac:spMk id="49" creationId="{D2B98C55-54CC-433B-905F-FB0B2D2009ED}"/>
          </ac:spMkLst>
        </pc:spChg>
        <pc:spChg chg="add">
          <ac:chgData name="Mehmet Dincer Erbas" userId="ac07d5610d02db28" providerId="LiveId" clId="{32AFB4E4-6043-49DA-9912-6CBF8D75D282}" dt="2025-02-27T09:03:25.489" v="1084" actId="26606"/>
          <ac:spMkLst>
            <pc:docMk/>
            <pc:sldMk cId="926438693" sldId="404"/>
            <ac:spMk id="50" creationId="{CEC27341-4ABB-43EF-9E57-10A858F9251F}"/>
          </ac:spMkLst>
        </pc:spChg>
        <pc:spChg chg="add">
          <ac:chgData name="Mehmet Dincer Erbas" userId="ac07d5610d02db28" providerId="LiveId" clId="{32AFB4E4-6043-49DA-9912-6CBF8D75D282}" dt="2025-02-27T09:03:25.489" v="1084" actId="26606"/>
          <ac:spMkLst>
            <pc:docMk/>
            <pc:sldMk cId="926438693" sldId="404"/>
            <ac:spMk id="51" creationId="{19E21906-D4D4-4F16-9228-3E004930E1C7}"/>
          </ac:spMkLst>
        </pc:spChg>
        <pc:spChg chg="add">
          <ac:chgData name="Mehmet Dincer Erbas" userId="ac07d5610d02db28" providerId="LiveId" clId="{32AFB4E4-6043-49DA-9912-6CBF8D75D282}" dt="2025-02-27T09:03:25.489" v="1084" actId="26606"/>
          <ac:spMkLst>
            <pc:docMk/>
            <pc:sldMk cId="926438693" sldId="404"/>
            <ac:spMk id="53" creationId="{865BCC85-4C69-4CFB-A36A-6A489B87FFF3}"/>
          </ac:spMkLst>
        </pc:spChg>
        <pc:spChg chg="add">
          <ac:chgData name="Mehmet Dincer Erbas" userId="ac07d5610d02db28" providerId="LiveId" clId="{32AFB4E4-6043-49DA-9912-6CBF8D75D282}" dt="2025-02-27T09:03:25.489" v="1084" actId="26606"/>
          <ac:spMkLst>
            <pc:docMk/>
            <pc:sldMk cId="926438693" sldId="404"/>
            <ac:spMk id="55" creationId="{3A14BDAC-394B-4E9A-8ECE-61AA1A7C231A}"/>
          </ac:spMkLst>
        </pc:spChg>
        <pc:picChg chg="mod ord">
          <ac:chgData name="Mehmet Dincer Erbas" userId="ac07d5610d02db28" providerId="LiveId" clId="{32AFB4E4-6043-49DA-9912-6CBF8D75D282}" dt="2025-02-27T09:03:56.878" v="1096" actId="1038"/>
          <ac:picMkLst>
            <pc:docMk/>
            <pc:sldMk cId="926438693" sldId="404"/>
            <ac:picMk id="3" creationId="{DAC02718-4E1C-72C2-6CD4-00E62279BDC9}"/>
          </ac:picMkLst>
        </pc:picChg>
        <pc:picChg chg="mod ord">
          <ac:chgData name="Mehmet Dincer Erbas" userId="ac07d5610d02db28" providerId="LiveId" clId="{32AFB4E4-6043-49DA-9912-6CBF8D75D282}" dt="2025-02-27T09:04:07.534" v="1104" actId="1038"/>
          <ac:picMkLst>
            <pc:docMk/>
            <pc:sldMk cId="926438693" sldId="404"/>
            <ac:picMk id="6" creationId="{7FAB358B-24D7-77F2-E060-850D9B7223EF}"/>
          </ac:picMkLst>
        </pc:picChg>
        <pc:picChg chg="mod ord modCrop">
          <ac:chgData name="Mehmet Dincer Erbas" userId="ac07d5610d02db28" providerId="LiveId" clId="{32AFB4E4-6043-49DA-9912-6CBF8D75D282}" dt="2025-02-27T09:04:20.831" v="1119" actId="1076"/>
          <ac:picMkLst>
            <pc:docMk/>
            <pc:sldMk cId="926438693" sldId="404"/>
            <ac:picMk id="8" creationId="{585A8CEE-39C4-F21A-9DE4-ADF7813BF595}"/>
          </ac:picMkLst>
        </pc:picChg>
        <pc:picChg chg="mod ord modCrop">
          <ac:chgData name="Mehmet Dincer Erbas" userId="ac07d5610d02db28" providerId="LiveId" clId="{32AFB4E4-6043-49DA-9912-6CBF8D75D282}" dt="2025-02-27T09:03:48.394" v="1089" actId="1076"/>
          <ac:picMkLst>
            <pc:docMk/>
            <pc:sldMk cId="926438693" sldId="404"/>
            <ac:picMk id="10" creationId="{4B254DF4-45A1-CC50-E3F5-CF90CC6881D3}"/>
          </ac:picMkLst>
        </pc:picChg>
      </pc:sldChg>
      <pc:sldChg chg="del">
        <pc:chgData name="Mehmet Dincer Erbas" userId="ac07d5610d02db28" providerId="LiveId" clId="{32AFB4E4-6043-49DA-9912-6CBF8D75D282}" dt="2025-02-27T08:59:27.121" v="1057" actId="47"/>
        <pc:sldMkLst>
          <pc:docMk/>
          <pc:sldMk cId="1136183060" sldId="405"/>
        </pc:sldMkLst>
      </pc:sldChg>
      <pc:sldChg chg="addSp delSp modSp mod setBg">
        <pc:chgData name="Mehmet Dincer Erbas" userId="ac07d5610d02db28" providerId="LiveId" clId="{32AFB4E4-6043-49DA-9912-6CBF8D75D282}" dt="2025-02-11T09:24:11.241" v="410" actId="14100"/>
        <pc:sldMkLst>
          <pc:docMk/>
          <pc:sldMk cId="2514338917" sldId="406"/>
        </pc:sldMkLst>
        <pc:spChg chg="add">
          <ac:chgData name="Mehmet Dincer Erbas" userId="ac07d5610d02db28" providerId="LiveId" clId="{32AFB4E4-6043-49DA-9912-6CBF8D75D282}" dt="2025-02-11T09:23:46.804" v="406" actId="26606"/>
          <ac:spMkLst>
            <pc:docMk/>
            <pc:sldMk cId="2514338917" sldId="406"/>
            <ac:spMk id="2097" creationId="{CF9A2BAF-0F59-46A1-ADAE-18D87454937F}"/>
          </ac:spMkLst>
        </pc:spChg>
        <pc:spChg chg="add">
          <ac:chgData name="Mehmet Dincer Erbas" userId="ac07d5610d02db28" providerId="LiveId" clId="{32AFB4E4-6043-49DA-9912-6CBF8D75D282}" dt="2025-02-11T09:23:46.804" v="406" actId="26606"/>
          <ac:spMkLst>
            <pc:docMk/>
            <pc:sldMk cId="2514338917" sldId="406"/>
            <ac:spMk id="2099" creationId="{ABFA8CD2-9DD1-463F-94B6-F2A390BC9FD0}"/>
          </ac:spMkLst>
        </pc:spChg>
        <pc:spChg chg="add">
          <ac:chgData name="Mehmet Dincer Erbas" userId="ac07d5610d02db28" providerId="LiveId" clId="{32AFB4E4-6043-49DA-9912-6CBF8D75D282}" dt="2025-02-11T09:23:46.804" v="406" actId="26606"/>
          <ac:spMkLst>
            <pc:docMk/>
            <pc:sldMk cId="2514338917" sldId="406"/>
            <ac:spMk id="2101" creationId="{92B53684-2A8B-4C6B-8F55-3B5CE3994312}"/>
          </ac:spMkLst>
        </pc:spChg>
        <pc:picChg chg="add mod">
          <ac:chgData name="Mehmet Dincer Erbas" userId="ac07d5610d02db28" providerId="LiveId" clId="{32AFB4E4-6043-49DA-9912-6CBF8D75D282}" dt="2025-02-11T09:24:11.241" v="410" actId="14100"/>
          <ac:picMkLst>
            <pc:docMk/>
            <pc:sldMk cId="2514338917" sldId="406"/>
            <ac:picMk id="2050" creationId="{39159543-4069-C7B3-50B6-1ACA8D6BB312}"/>
          </ac:picMkLst>
        </pc:picChg>
      </pc:sldChg>
      <pc:sldChg chg="addSp delSp modSp mod">
        <pc:chgData name="Mehmet Dincer Erbas" userId="ac07d5610d02db28" providerId="LiveId" clId="{32AFB4E4-6043-49DA-9912-6CBF8D75D282}" dt="2025-02-27T09:10:58.434" v="1195" actId="1035"/>
        <pc:sldMkLst>
          <pc:docMk/>
          <pc:sldMk cId="207262853" sldId="407"/>
        </pc:sldMkLst>
        <pc:spChg chg="mod">
          <ac:chgData name="Mehmet Dincer Erbas" userId="ac07d5610d02db28" providerId="LiveId" clId="{32AFB4E4-6043-49DA-9912-6CBF8D75D282}" dt="2025-02-27T09:10:12.696" v="1166" actId="26606"/>
          <ac:spMkLst>
            <pc:docMk/>
            <pc:sldMk cId="207262853" sldId="407"/>
            <ac:spMk id="13" creationId="{BFAAEC98-A24A-E05D-D35A-682F105497EB}"/>
          </ac:spMkLst>
        </pc:spChg>
        <pc:spChg chg="add">
          <ac:chgData name="Mehmet Dincer Erbas" userId="ac07d5610d02db28" providerId="LiveId" clId="{32AFB4E4-6043-49DA-9912-6CBF8D75D282}" dt="2025-02-27T09:10:12.696" v="1166" actId="26606"/>
          <ac:spMkLst>
            <pc:docMk/>
            <pc:sldMk cId="207262853" sldId="407"/>
            <ac:spMk id="18" creationId="{6753252F-4873-4F63-801D-CC719279A7D5}"/>
          </ac:spMkLst>
        </pc:spChg>
        <pc:spChg chg="add">
          <ac:chgData name="Mehmet Dincer Erbas" userId="ac07d5610d02db28" providerId="LiveId" clId="{32AFB4E4-6043-49DA-9912-6CBF8D75D282}" dt="2025-02-27T09:10:12.696" v="1166" actId="26606"/>
          <ac:spMkLst>
            <pc:docMk/>
            <pc:sldMk cId="207262853" sldId="407"/>
            <ac:spMk id="20" creationId="{047C8CCB-F95D-4249-92DD-651249D3535A}"/>
          </ac:spMkLst>
        </pc:spChg>
        <pc:picChg chg="add mod modCrop">
          <ac:chgData name="Mehmet Dincer Erbas" userId="ac07d5610d02db28" providerId="LiveId" clId="{32AFB4E4-6043-49DA-9912-6CBF8D75D282}" dt="2025-02-27T09:10:58.434" v="1195" actId="1035"/>
          <ac:picMkLst>
            <pc:docMk/>
            <pc:sldMk cId="207262853" sldId="407"/>
            <ac:picMk id="3" creationId="{ED3C0730-DCF3-3488-5E5D-30E056ACA100}"/>
          </ac:picMkLst>
        </pc:picChg>
      </pc:sldChg>
      <pc:sldChg chg="modSp mod">
        <pc:chgData name="Mehmet Dincer Erbas" userId="ac07d5610d02db28" providerId="LiveId" clId="{32AFB4E4-6043-49DA-9912-6CBF8D75D282}" dt="2025-02-11T07:10:17.107" v="37" actId="1036"/>
        <pc:sldMkLst>
          <pc:docMk/>
          <pc:sldMk cId="3730426723" sldId="421"/>
        </pc:sldMkLst>
        <pc:spChg chg="mod">
          <ac:chgData name="Mehmet Dincer Erbas" userId="ac07d5610d02db28" providerId="LiveId" clId="{32AFB4E4-6043-49DA-9912-6CBF8D75D282}" dt="2025-02-11T07:10:08.104" v="30" actId="14100"/>
          <ac:spMkLst>
            <pc:docMk/>
            <pc:sldMk cId="3730426723" sldId="421"/>
            <ac:spMk id="7" creationId="{00000000-0000-0000-0000-000000000000}"/>
          </ac:spMkLst>
        </pc:spChg>
        <pc:spChg chg="mod">
          <ac:chgData name="Mehmet Dincer Erbas" userId="ac07d5610d02db28" providerId="LiveId" clId="{32AFB4E4-6043-49DA-9912-6CBF8D75D282}" dt="2025-02-11T07:10:17.107" v="37" actId="1036"/>
          <ac:spMkLst>
            <pc:docMk/>
            <pc:sldMk cId="3730426723" sldId="421"/>
            <ac:spMk id="10" creationId="{00000000-0000-0000-0000-000000000000}"/>
          </ac:spMkLst>
        </pc:spChg>
        <pc:spChg chg="mod">
          <ac:chgData name="Mehmet Dincer Erbas" userId="ac07d5610d02db28" providerId="LiveId" clId="{32AFB4E4-6043-49DA-9912-6CBF8D75D282}" dt="2025-02-11T07:09:54.217" v="29" actId="207"/>
          <ac:spMkLst>
            <pc:docMk/>
            <pc:sldMk cId="3730426723" sldId="421"/>
            <ac:spMk id="11" creationId="{00000000-0000-0000-0000-000000000000}"/>
          </ac:spMkLst>
        </pc:spChg>
      </pc:sldChg>
      <pc:sldChg chg="modSp mod">
        <pc:chgData name="Mehmet Dincer Erbas" userId="ac07d5610d02db28" providerId="LiveId" clId="{32AFB4E4-6043-49DA-9912-6CBF8D75D282}" dt="2025-02-11T07:33:04.694" v="269" actId="1076"/>
        <pc:sldMkLst>
          <pc:docMk/>
          <pc:sldMk cId="3739142802" sldId="424"/>
        </pc:sldMkLst>
        <pc:spChg chg="mod">
          <ac:chgData name="Mehmet Dincer Erbas" userId="ac07d5610d02db28" providerId="LiveId" clId="{32AFB4E4-6043-49DA-9912-6CBF8D75D282}" dt="2025-02-11T07:32:24.235" v="266" actId="20577"/>
          <ac:spMkLst>
            <pc:docMk/>
            <pc:sldMk cId="3739142802" sldId="424"/>
            <ac:spMk id="5" creationId="{00000000-0000-0000-0000-000000000000}"/>
          </ac:spMkLst>
        </pc:spChg>
        <pc:spChg chg="mod">
          <ac:chgData name="Mehmet Dincer Erbas" userId="ac07d5610d02db28" providerId="LiveId" clId="{32AFB4E4-6043-49DA-9912-6CBF8D75D282}" dt="2025-02-11T07:28:32.185" v="212" actId="14100"/>
          <ac:spMkLst>
            <pc:docMk/>
            <pc:sldMk cId="3739142802" sldId="424"/>
            <ac:spMk id="7" creationId="{00000000-0000-0000-0000-000000000000}"/>
          </ac:spMkLst>
        </pc:spChg>
        <pc:graphicFrameChg chg="mod modGraphic">
          <ac:chgData name="Mehmet Dincer Erbas" userId="ac07d5610d02db28" providerId="LiveId" clId="{32AFB4E4-6043-49DA-9912-6CBF8D75D282}" dt="2025-02-11T07:33:04.694" v="269" actId="1076"/>
          <ac:graphicFrameMkLst>
            <pc:docMk/>
            <pc:sldMk cId="3739142802" sldId="424"/>
            <ac:graphicFrameMk id="3" creationId="{00000000-0000-0000-0000-000000000000}"/>
          </ac:graphicFrameMkLst>
        </pc:graphicFrameChg>
      </pc:sldChg>
      <pc:sldChg chg="modSp mod">
        <pc:chgData name="Mehmet Dincer Erbas" userId="ac07d5610d02db28" providerId="LiveId" clId="{32AFB4E4-6043-49DA-9912-6CBF8D75D282}" dt="2025-02-11T07:37:49.557" v="356" actId="14100"/>
        <pc:sldMkLst>
          <pc:docMk/>
          <pc:sldMk cId="2498165643" sldId="425"/>
        </pc:sldMkLst>
        <pc:spChg chg="mod">
          <ac:chgData name="Mehmet Dincer Erbas" userId="ac07d5610d02db28" providerId="LiveId" clId="{32AFB4E4-6043-49DA-9912-6CBF8D75D282}" dt="2025-02-11T07:37:49.557" v="356" actId="14100"/>
          <ac:spMkLst>
            <pc:docMk/>
            <pc:sldMk cId="2498165643" sldId="425"/>
            <ac:spMk id="32770" creationId="{00000000-0000-0000-0000-000000000000}"/>
          </ac:spMkLst>
        </pc:spChg>
      </pc:sldChg>
      <pc:sldChg chg="ord">
        <pc:chgData name="Mehmet Dincer Erbas" userId="ac07d5610d02db28" providerId="LiveId" clId="{32AFB4E4-6043-49DA-9912-6CBF8D75D282}" dt="2025-02-13T09:18:36.709" v="419"/>
        <pc:sldMkLst>
          <pc:docMk/>
          <pc:sldMk cId="1584778392" sldId="434"/>
        </pc:sldMkLst>
      </pc:sldChg>
      <pc:sldChg chg="addSp delSp modSp mod">
        <pc:chgData name="Mehmet Dincer Erbas" userId="ac07d5610d02db28" providerId="LiveId" clId="{32AFB4E4-6043-49DA-9912-6CBF8D75D282}" dt="2025-02-27T09:07:58.553" v="1147" actId="26606"/>
        <pc:sldMkLst>
          <pc:docMk/>
          <pc:sldMk cId="381849531" sldId="435"/>
        </pc:sldMkLst>
        <pc:spChg chg="add">
          <ac:chgData name="Mehmet Dincer Erbas" userId="ac07d5610d02db28" providerId="LiveId" clId="{32AFB4E4-6043-49DA-9912-6CBF8D75D282}" dt="2025-02-27T09:07:58.553" v="1147" actId="26606"/>
          <ac:spMkLst>
            <pc:docMk/>
            <pc:sldMk cId="381849531" sldId="435"/>
            <ac:spMk id="32" creationId="{9527FCEA-6143-4C5E-8C45-8AC9237ADE89}"/>
          </ac:spMkLst>
        </pc:spChg>
        <pc:spChg chg="add">
          <ac:chgData name="Mehmet Dincer Erbas" userId="ac07d5610d02db28" providerId="LiveId" clId="{32AFB4E4-6043-49DA-9912-6CBF8D75D282}" dt="2025-02-27T09:07:58.553" v="1147" actId="26606"/>
          <ac:spMkLst>
            <pc:docMk/>
            <pc:sldMk cId="381849531" sldId="435"/>
            <ac:spMk id="33" creationId="{1A9F23AD-7A55-49F3-A3EC-743F47F36B0E}"/>
          </ac:spMkLst>
        </pc:spChg>
        <pc:spChg chg="add">
          <ac:chgData name="Mehmet Dincer Erbas" userId="ac07d5610d02db28" providerId="LiveId" clId="{32AFB4E4-6043-49DA-9912-6CBF8D75D282}" dt="2025-02-27T09:07:58.553" v="1147" actId="26606"/>
          <ac:spMkLst>
            <pc:docMk/>
            <pc:sldMk cId="381849531" sldId="435"/>
            <ac:spMk id="34" creationId="{D7D9F91F-72C9-4DB9-ABD0-A8180D8262D5}"/>
          </ac:spMkLst>
        </pc:spChg>
        <pc:spChg chg="add">
          <ac:chgData name="Mehmet Dincer Erbas" userId="ac07d5610d02db28" providerId="LiveId" clId="{32AFB4E4-6043-49DA-9912-6CBF8D75D282}" dt="2025-02-27T09:07:58.553" v="1147" actId="26606"/>
          <ac:spMkLst>
            <pc:docMk/>
            <pc:sldMk cId="381849531" sldId="435"/>
            <ac:spMk id="35" creationId="{BE016956-CE9F-4946-8834-A8BC3529D0F6}"/>
          </ac:spMkLst>
        </pc:spChg>
        <pc:picChg chg="mod">
          <ac:chgData name="Mehmet Dincer Erbas" userId="ac07d5610d02db28" providerId="LiveId" clId="{32AFB4E4-6043-49DA-9912-6CBF8D75D282}" dt="2025-02-27T09:07:58.553" v="1147" actId="26606"/>
          <ac:picMkLst>
            <pc:docMk/>
            <pc:sldMk cId="381849531" sldId="435"/>
            <ac:picMk id="6" creationId="{4AE28B25-7647-9BB2-5117-D507EE64C846}"/>
          </ac:picMkLst>
        </pc:picChg>
        <pc:picChg chg="mod ord">
          <ac:chgData name="Mehmet Dincer Erbas" userId="ac07d5610d02db28" providerId="LiveId" clId="{32AFB4E4-6043-49DA-9912-6CBF8D75D282}" dt="2025-02-27T09:07:58.553" v="1147" actId="26606"/>
          <ac:picMkLst>
            <pc:docMk/>
            <pc:sldMk cId="381849531" sldId="435"/>
            <ac:picMk id="8" creationId="{5C310637-27D8-E5C8-C547-B1A5A7037C0E}"/>
          </ac:picMkLst>
        </pc:picChg>
        <pc:picChg chg="mod ord">
          <ac:chgData name="Mehmet Dincer Erbas" userId="ac07d5610d02db28" providerId="LiveId" clId="{32AFB4E4-6043-49DA-9912-6CBF8D75D282}" dt="2025-02-27T09:07:58.553" v="1147" actId="26606"/>
          <ac:picMkLst>
            <pc:docMk/>
            <pc:sldMk cId="381849531" sldId="435"/>
            <ac:picMk id="10" creationId="{4A88B643-C3DA-1FEA-B6CA-1952A5D042BC}"/>
          </ac:picMkLst>
        </pc:picChg>
      </pc:sldChg>
      <pc:sldChg chg="addSp delSp modSp new mod setBg addAnim">
        <pc:chgData name="Mehmet Dincer Erbas" userId="ac07d5610d02db28" providerId="LiveId" clId="{32AFB4E4-6043-49DA-9912-6CBF8D75D282}" dt="2025-02-13T09:27:41.899" v="503" actId="478"/>
        <pc:sldMkLst>
          <pc:docMk/>
          <pc:sldMk cId="1251720309" sldId="436"/>
        </pc:sldMkLst>
        <pc:spChg chg="mod ord">
          <ac:chgData name="Mehmet Dincer Erbas" userId="ac07d5610d02db28" providerId="LiveId" clId="{32AFB4E4-6043-49DA-9912-6CBF8D75D282}" dt="2025-02-13T09:27:37.065" v="502" actId="20577"/>
          <ac:spMkLst>
            <pc:docMk/>
            <pc:sldMk cId="1251720309" sldId="436"/>
            <ac:spMk id="2" creationId="{1B30B709-AEB6-1756-457C-A503B1569A55}"/>
          </ac:spMkLst>
        </pc:spChg>
        <pc:spChg chg="add">
          <ac:chgData name="Mehmet Dincer Erbas" userId="ac07d5610d02db28" providerId="LiveId" clId="{32AFB4E4-6043-49DA-9912-6CBF8D75D282}" dt="2025-02-13T09:25:55.400" v="482" actId="26606"/>
          <ac:spMkLst>
            <pc:docMk/>
            <pc:sldMk cId="1251720309" sldId="436"/>
            <ac:spMk id="2063" creationId="{61877CC4-D40F-4AA7-9918-B650DE6DCBB2}"/>
          </ac:spMkLst>
        </pc:spChg>
        <pc:spChg chg="add">
          <ac:chgData name="Mehmet Dincer Erbas" userId="ac07d5610d02db28" providerId="LiveId" clId="{32AFB4E4-6043-49DA-9912-6CBF8D75D282}" dt="2025-02-13T09:25:55.400" v="482" actId="26606"/>
          <ac:spMkLst>
            <pc:docMk/>
            <pc:sldMk cId="1251720309" sldId="436"/>
            <ac:spMk id="2069" creationId="{007B62E5-5E62-4CB8-AFD5-1B59D2B620F3}"/>
          </ac:spMkLst>
        </pc:spChg>
        <pc:spChg chg="add">
          <ac:chgData name="Mehmet Dincer Erbas" userId="ac07d5610d02db28" providerId="LiveId" clId="{32AFB4E4-6043-49DA-9912-6CBF8D75D282}" dt="2025-02-13T09:25:55.400" v="482" actId="26606"/>
          <ac:spMkLst>
            <pc:docMk/>
            <pc:sldMk cId="1251720309" sldId="436"/>
            <ac:spMk id="2076" creationId="{E7D7EE02-38BD-4C44-96BF-81890EE57182}"/>
          </ac:spMkLst>
        </pc:spChg>
        <pc:spChg chg="add">
          <ac:chgData name="Mehmet Dincer Erbas" userId="ac07d5610d02db28" providerId="LiveId" clId="{32AFB4E4-6043-49DA-9912-6CBF8D75D282}" dt="2025-02-13T09:25:55.400" v="482" actId="26606"/>
          <ac:spMkLst>
            <pc:docMk/>
            <pc:sldMk cId="1251720309" sldId="436"/>
            <ac:spMk id="2080" creationId="{B5275885-1826-436C-8175-53D5A9D89011}"/>
          </ac:spMkLst>
        </pc:spChg>
        <pc:spChg chg="add">
          <ac:chgData name="Mehmet Dincer Erbas" userId="ac07d5610d02db28" providerId="LiveId" clId="{32AFB4E4-6043-49DA-9912-6CBF8D75D282}" dt="2025-02-13T09:25:55.400" v="482" actId="26606"/>
          <ac:spMkLst>
            <pc:docMk/>
            <pc:sldMk cId="1251720309" sldId="436"/>
            <ac:spMk id="2084" creationId="{0482AE78-CB51-4415-B7F8-65C6D74F173E}"/>
          </ac:spMkLst>
        </pc:spChg>
        <pc:spChg chg="add">
          <ac:chgData name="Mehmet Dincer Erbas" userId="ac07d5610d02db28" providerId="LiveId" clId="{32AFB4E4-6043-49DA-9912-6CBF8D75D282}" dt="2025-02-13T09:25:55.400" v="482" actId="26606"/>
          <ac:spMkLst>
            <pc:docMk/>
            <pc:sldMk cId="1251720309" sldId="436"/>
            <ac:spMk id="2086" creationId="{72FA1851-F38D-4293-852E-07FB662F80DD}"/>
          </ac:spMkLst>
        </pc:spChg>
        <pc:spChg chg="add">
          <ac:chgData name="Mehmet Dincer Erbas" userId="ac07d5610d02db28" providerId="LiveId" clId="{32AFB4E4-6043-49DA-9912-6CBF8D75D282}" dt="2025-02-13T09:25:55.400" v="482" actId="26606"/>
          <ac:spMkLst>
            <pc:docMk/>
            <pc:sldMk cId="1251720309" sldId="436"/>
            <ac:spMk id="2088" creationId="{A28E58AB-1ED2-4400-B9B5-5E6034C5EC82}"/>
          </ac:spMkLst>
        </pc:spChg>
        <pc:picChg chg="add mod">
          <ac:chgData name="Mehmet Dincer Erbas" userId="ac07d5610d02db28" providerId="LiveId" clId="{32AFB4E4-6043-49DA-9912-6CBF8D75D282}" dt="2025-02-13T09:22:18.168" v="447" actId="27614"/>
          <ac:picMkLst>
            <pc:docMk/>
            <pc:sldMk cId="1251720309" sldId="436"/>
            <ac:picMk id="7" creationId="{1446091C-A071-67FC-5086-9EECC1BB42A7}"/>
          </ac:picMkLst>
        </pc:picChg>
        <pc:picChg chg="add del mod ord">
          <ac:chgData name="Mehmet Dincer Erbas" userId="ac07d5610d02db28" providerId="LiveId" clId="{32AFB4E4-6043-49DA-9912-6CBF8D75D282}" dt="2025-02-13T09:26:51.704" v="488" actId="14100"/>
          <ac:picMkLst>
            <pc:docMk/>
            <pc:sldMk cId="1251720309" sldId="436"/>
            <ac:picMk id="9" creationId="{FD8DEBCB-7C65-47EA-12F2-D3772CF28AA1}"/>
          </ac:picMkLst>
        </pc:picChg>
        <pc:picChg chg="add mod">
          <ac:chgData name="Mehmet Dincer Erbas" userId="ac07d5610d02db28" providerId="LiveId" clId="{32AFB4E4-6043-49DA-9912-6CBF8D75D282}" dt="2025-02-13T09:22:18.376" v="451" actId="27614"/>
          <ac:picMkLst>
            <pc:docMk/>
            <pc:sldMk cId="1251720309" sldId="436"/>
            <ac:picMk id="11" creationId="{AC0A8433-DA8A-D0AC-97A2-8EF030EBD906}"/>
          </ac:picMkLst>
        </pc:picChg>
        <pc:picChg chg="add">
          <ac:chgData name="Mehmet Dincer Erbas" userId="ac07d5610d02db28" providerId="LiveId" clId="{32AFB4E4-6043-49DA-9912-6CBF8D75D282}" dt="2025-02-13T09:25:48.484" v="481"/>
          <ac:picMkLst>
            <pc:docMk/>
            <pc:sldMk cId="1251720309" sldId="436"/>
            <ac:picMk id="2058" creationId="{D845EB50-9FCA-291F-C731-CE2CFAE2B716}"/>
          </ac:picMkLst>
        </pc:picChg>
      </pc:sldChg>
      <pc:sldChg chg="addSp delSp modSp new mod setBg">
        <pc:chgData name="Mehmet Dincer Erbas" userId="ac07d5610d02db28" providerId="LiveId" clId="{32AFB4E4-6043-49DA-9912-6CBF8D75D282}" dt="2025-02-13T09:36:04.207" v="584" actId="1076"/>
        <pc:sldMkLst>
          <pc:docMk/>
          <pc:sldMk cId="1253631304" sldId="437"/>
        </pc:sldMkLst>
        <pc:spChg chg="mod">
          <ac:chgData name="Mehmet Dincer Erbas" userId="ac07d5610d02db28" providerId="LiveId" clId="{32AFB4E4-6043-49DA-9912-6CBF8D75D282}" dt="2025-02-13T09:36:04.207" v="584" actId="1076"/>
          <ac:spMkLst>
            <pc:docMk/>
            <pc:sldMk cId="1253631304" sldId="437"/>
            <ac:spMk id="2" creationId="{B32E8A93-55C9-5BB4-7384-5B2B4A53EB6C}"/>
          </ac:spMkLst>
        </pc:spChg>
        <pc:spChg chg="add">
          <ac:chgData name="Mehmet Dincer Erbas" userId="ac07d5610d02db28" providerId="LiveId" clId="{32AFB4E4-6043-49DA-9912-6CBF8D75D282}" dt="2025-02-13T09:35:41.969" v="544" actId="26606"/>
          <ac:spMkLst>
            <pc:docMk/>
            <pc:sldMk cId="1253631304" sldId="437"/>
            <ac:spMk id="11" creationId="{8F54E216-74CA-49EC-81A4-592AEFE50662}"/>
          </ac:spMkLst>
        </pc:spChg>
        <pc:spChg chg="add">
          <ac:chgData name="Mehmet Dincer Erbas" userId="ac07d5610d02db28" providerId="LiveId" clId="{32AFB4E4-6043-49DA-9912-6CBF8D75D282}" dt="2025-02-13T09:35:41.969" v="544" actId="26606"/>
          <ac:spMkLst>
            <pc:docMk/>
            <pc:sldMk cId="1253631304" sldId="437"/>
            <ac:spMk id="12" creationId="{1DBCC6C4-56D3-4F18-8642-B083630B2EA6}"/>
          </ac:spMkLst>
        </pc:spChg>
        <pc:spChg chg="add">
          <ac:chgData name="Mehmet Dincer Erbas" userId="ac07d5610d02db28" providerId="LiveId" clId="{32AFB4E4-6043-49DA-9912-6CBF8D75D282}" dt="2025-02-13T09:35:41.969" v="544" actId="26606"/>
          <ac:spMkLst>
            <pc:docMk/>
            <pc:sldMk cId="1253631304" sldId="437"/>
            <ac:spMk id="13" creationId="{AA9A53CB-2664-4EDA-ACC7-C1082E5BEF5B}"/>
          </ac:spMkLst>
        </pc:spChg>
        <pc:spChg chg="add">
          <ac:chgData name="Mehmet Dincer Erbas" userId="ac07d5610d02db28" providerId="LiveId" clId="{32AFB4E4-6043-49DA-9912-6CBF8D75D282}" dt="2025-02-13T09:35:41.969" v="544" actId="26606"/>
          <ac:spMkLst>
            <pc:docMk/>
            <pc:sldMk cId="1253631304" sldId="437"/>
            <ac:spMk id="15" creationId="{460C0EEC-7BE6-42CF-89CF-972623599635}"/>
          </ac:spMkLst>
        </pc:spChg>
        <pc:spChg chg="add">
          <ac:chgData name="Mehmet Dincer Erbas" userId="ac07d5610d02db28" providerId="LiveId" clId="{32AFB4E4-6043-49DA-9912-6CBF8D75D282}" dt="2025-02-13T09:35:41.969" v="544" actId="26606"/>
          <ac:spMkLst>
            <pc:docMk/>
            <pc:sldMk cId="1253631304" sldId="437"/>
            <ac:spMk id="21" creationId="{248230BB-A9F6-4BE0-AB28-C61352ACD3C5}"/>
          </ac:spMkLst>
        </pc:spChg>
        <pc:spChg chg="add">
          <ac:chgData name="Mehmet Dincer Erbas" userId="ac07d5610d02db28" providerId="LiveId" clId="{32AFB4E4-6043-49DA-9912-6CBF8D75D282}" dt="2025-02-13T09:35:41.969" v="544" actId="26606"/>
          <ac:spMkLst>
            <pc:docMk/>
            <pc:sldMk cId="1253631304" sldId="437"/>
            <ac:spMk id="27" creationId="{6A5F9A82-294C-421A-BB12-6EF8F79E99C1}"/>
          </ac:spMkLst>
        </pc:spChg>
        <pc:spChg chg="add">
          <ac:chgData name="Mehmet Dincer Erbas" userId="ac07d5610d02db28" providerId="LiveId" clId="{32AFB4E4-6043-49DA-9912-6CBF8D75D282}" dt="2025-02-13T09:35:41.969" v="544" actId="26606"/>
          <ac:spMkLst>
            <pc:docMk/>
            <pc:sldMk cId="1253631304" sldId="437"/>
            <ac:spMk id="29" creationId="{F8DC6E2B-E5D1-4C72-B4EC-2ED9C08F7712}"/>
          </ac:spMkLst>
        </pc:spChg>
        <pc:picChg chg="add mod">
          <ac:chgData name="Mehmet Dincer Erbas" userId="ac07d5610d02db28" providerId="LiveId" clId="{32AFB4E4-6043-49DA-9912-6CBF8D75D282}" dt="2025-02-13T09:35:41.969" v="544" actId="26606"/>
          <ac:picMkLst>
            <pc:docMk/>
            <pc:sldMk cId="1253631304" sldId="437"/>
            <ac:picMk id="5" creationId="{2A055E0A-CC34-4361-9D91-00B5E4112DAA}"/>
          </ac:picMkLst>
        </pc:picChg>
        <pc:picChg chg="add mod">
          <ac:chgData name="Mehmet Dincer Erbas" userId="ac07d5610d02db28" providerId="LiveId" clId="{32AFB4E4-6043-49DA-9912-6CBF8D75D282}" dt="2025-02-13T09:33:52.090" v="515" actId="962"/>
          <ac:picMkLst>
            <pc:docMk/>
            <pc:sldMk cId="1253631304" sldId="437"/>
            <ac:picMk id="7" creationId="{380481C6-BAC9-4B0E-A2F9-B06131E351BD}"/>
          </ac:picMkLst>
        </pc:picChg>
        <pc:picChg chg="add mod ord">
          <ac:chgData name="Mehmet Dincer Erbas" userId="ac07d5610d02db28" providerId="LiveId" clId="{32AFB4E4-6043-49DA-9912-6CBF8D75D282}" dt="2025-02-13T09:35:41.969" v="544" actId="26606"/>
          <ac:picMkLst>
            <pc:docMk/>
            <pc:sldMk cId="1253631304" sldId="437"/>
            <ac:picMk id="9" creationId="{6E10D8BF-1BA4-4DB3-919D-0DEA5F0276DB}"/>
          </ac:picMkLst>
        </pc:picChg>
      </pc:sldChg>
      <pc:sldChg chg="addSp modSp new del">
        <pc:chgData name="Mehmet Dincer Erbas" userId="ac07d5610d02db28" providerId="LiveId" clId="{32AFB4E4-6043-49DA-9912-6CBF8D75D282}" dt="2025-02-27T09:06:50.430" v="1133" actId="680"/>
        <pc:sldMkLst>
          <pc:docMk/>
          <pc:sldMk cId="3406765330" sldId="438"/>
        </pc:sldMkLst>
      </pc:sldChg>
    </pc:docChg>
  </pc:docChgLst>
  <pc:docChgLst>
    <pc:chgData name="Mehmet Dincer Erbas" userId="ac07d5610d02db28" providerId="LiveId" clId="{D493ABD3-6534-45E5-B46B-7C6FB8DDFCC3}"/>
    <pc:docChg chg="modSld">
      <pc:chgData name="Mehmet Dincer Erbas" userId="ac07d5610d02db28" providerId="LiveId" clId="{D493ABD3-6534-45E5-B46B-7C6FB8DDFCC3}" dt="2025-03-04T08:12:24.773" v="0"/>
      <pc:docMkLst>
        <pc:docMk/>
      </pc:docMkLst>
      <pc:sldChg chg="modAnim">
        <pc:chgData name="Mehmet Dincer Erbas" userId="ac07d5610d02db28" providerId="LiveId" clId="{D493ABD3-6534-45E5-B46B-7C6FB8DDFCC3}" dt="2025-03-04T08:12:24.773" v="0"/>
        <pc:sldMkLst>
          <pc:docMk/>
          <pc:sldMk cId="1251720309" sldId="43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D004-EAD9-44E1-AACB-61542AE7F144}" type="datetimeFigureOut">
              <a:rPr lang="tr-TR" smtClean="0"/>
              <a:t>4.03.2025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81F1E-8EF0-405B-8510-CF3626D1BB7A}" type="slidenum">
              <a:rPr lang="tr-TR" smtClean="0"/>
              <a:t>‹#›</a:t>
            </a:fld>
            <a:endParaRPr lang="tr-TR"/>
          </a:p>
        </p:txBody>
      </p:sp>
    </p:spTree>
    <p:extLst>
      <p:ext uri="{BB962C8B-B14F-4D97-AF65-F5344CB8AC3E}">
        <p14:creationId xmlns:p14="http://schemas.microsoft.com/office/powerpoint/2010/main" val="4278321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425A44B-FFD0-4D50-88AA-64A21AD24E1F}" type="slidenum">
              <a:rPr lang="tr-TR" smtClean="0"/>
              <a:t>14</a:t>
            </a:fld>
            <a:endParaRPr lang="tr-TR"/>
          </a:p>
        </p:txBody>
      </p:sp>
    </p:spTree>
    <p:extLst>
      <p:ext uri="{BB962C8B-B14F-4D97-AF65-F5344CB8AC3E}">
        <p14:creationId xmlns:p14="http://schemas.microsoft.com/office/powerpoint/2010/main" val="4199146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C425A44B-FFD0-4D50-88AA-64A21AD24E1F}" type="slidenum">
              <a:rPr lang="tr-TR" smtClean="0"/>
              <a:t>17</a:t>
            </a:fld>
            <a:endParaRPr lang="tr-TR"/>
          </a:p>
        </p:txBody>
      </p:sp>
    </p:spTree>
    <p:extLst>
      <p:ext uri="{BB962C8B-B14F-4D97-AF65-F5344CB8AC3E}">
        <p14:creationId xmlns:p14="http://schemas.microsoft.com/office/powerpoint/2010/main" val="82007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22CB83-F8CC-A084-0A8B-B1ECEAD3D7F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5FED7F5-BB38-31A6-ED94-92E1DE8B7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1DA18EE-EEB5-7F5C-7B0A-0B7B092B2BED}"/>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CF8CA253-E849-3FBC-4089-34186DD9247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BC0883B-EA1C-3BED-06BF-3AAA32A52347}"/>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838257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9BC454-DBA0-C4D5-A6BE-2F371440252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84FB7E7-7851-E231-B7EC-85C3A41505F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1B70AC0-537F-E113-8BA1-BFF94382992B}"/>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6B4AF4D3-A953-821E-4FD8-9683859AD74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76C9E7C-B808-548B-08EC-4240DADA245A}"/>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416604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17A4803-5BF7-F540-1528-403E49E768C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10B5369-34BE-FE64-FD72-C063A38982F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2C49FF7-AC9C-A5E5-CA86-792A01AAB84C}"/>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3A36234F-4798-54B3-7B6A-CE418FD0EB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977B918-BF9E-8734-BDE7-2ACD2A18D2F8}"/>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566469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tr-TR"/>
          </a:p>
        </p:txBody>
      </p:sp>
      <p:sp>
        <p:nvSpPr>
          <p:cNvPr id="6" name="Slayt Numarası Yer Tutucusu 5"/>
          <p:cNvSpPr>
            <a:spLocks noGrp="1"/>
          </p:cNvSpPr>
          <p:nvPr>
            <p:ph type="sldNum" sz="quarter" idx="11"/>
          </p:nvPr>
        </p:nvSpPr>
        <p:spPr>
          <a:xfrm>
            <a:off x="8737600" y="6248400"/>
            <a:ext cx="2844800" cy="476250"/>
          </a:xfrm>
        </p:spPr>
        <p:txBody>
          <a:bodyPr/>
          <a:lstStyle>
            <a:lvl1pPr>
              <a:defRPr smtClean="0"/>
            </a:lvl1pPr>
          </a:lstStyle>
          <a:p>
            <a:pPr>
              <a:defRPr/>
            </a:pPr>
            <a:fld id="{E8E1578B-89A1-4261-B6DA-7564B492059A}" type="slidenum">
              <a:rPr lang="tr-TR" altLang="tr-TR"/>
              <a:pPr>
                <a:defRPr/>
              </a:pPr>
              <a:t>‹#›</a:t>
            </a:fld>
            <a:endParaRPr lang="tr-TR" altLang="tr-TR"/>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tr-TR"/>
          </a:p>
        </p:txBody>
      </p:sp>
    </p:spTree>
    <p:extLst>
      <p:ext uri="{BB962C8B-B14F-4D97-AF65-F5344CB8AC3E}">
        <p14:creationId xmlns:p14="http://schemas.microsoft.com/office/powerpoint/2010/main" val="400807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D22A84E-2CF3-4A73-920A-65DF6875E0D5}" type="datetimeFigureOut">
              <a:rPr lang="tr-TR" smtClean="0"/>
              <a:t>4.03.2025</a:t>
            </a:fld>
            <a:endParaRPr lang="tr-TR"/>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tr-T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99FA3F4-D10E-4008-9EDD-8F7733B6DB05}" type="slidenum">
              <a:rPr lang="tr-TR" smtClean="0"/>
              <a:t>‹#›</a:t>
            </a:fld>
            <a:endParaRPr lang="tr-TR"/>
          </a:p>
        </p:txBody>
      </p:sp>
    </p:spTree>
    <p:extLst>
      <p:ext uri="{BB962C8B-B14F-4D97-AF65-F5344CB8AC3E}">
        <p14:creationId xmlns:p14="http://schemas.microsoft.com/office/powerpoint/2010/main" val="160789315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22A84E-2CF3-4A73-920A-65DF6875E0D5}" type="datetimeFigureOut">
              <a:rPr lang="tr-TR" smtClean="0"/>
              <a:t>4.03.2025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00962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tr-TR"/>
          </a:p>
        </p:txBody>
      </p:sp>
      <p:sp>
        <p:nvSpPr>
          <p:cNvPr id="6" name="Slide Number Placeholder 5"/>
          <p:cNvSpPr>
            <a:spLocks noGrp="1"/>
          </p:cNvSpPr>
          <p:nvPr>
            <p:ph type="sldNum" sz="quarter" idx="12"/>
          </p:nvPr>
        </p:nvSpPr>
        <p:spPr>
          <a:xfrm>
            <a:off x="8604504" y="5211060"/>
            <a:ext cx="2112264" cy="228600"/>
          </a:xfrm>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55182327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1D22A84E-2CF3-4A73-920A-65DF6875E0D5}" type="datetimeFigureOut">
              <a:rPr lang="tr-TR" smtClean="0"/>
              <a:t>4.03.2025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1063392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1D22A84E-2CF3-4A73-920A-65DF6875E0D5}" type="datetimeFigureOut">
              <a:rPr lang="tr-TR" smtClean="0"/>
              <a:t>4.03.2025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620966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1D22A84E-2CF3-4A73-920A-65DF6875E0D5}" type="datetimeFigureOut">
              <a:rPr lang="tr-TR" smtClean="0"/>
              <a:t>4.03.2025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4083588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22A84E-2CF3-4A73-920A-65DF6875E0D5}" type="datetimeFigureOut">
              <a:rPr lang="tr-TR" smtClean="0"/>
              <a:t>4.03.2025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332268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49E851-425D-1B94-C083-155B8DDDFDB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F3E247F-8FAF-ED19-B345-224E777F406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7F9EF1-D423-1A3D-5540-F01D64F01BCC}"/>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7D044A91-4A2E-C8C3-3F4F-B1E2666E727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72C32BA-8453-FBBF-4BDD-827BA5552B6A}"/>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13730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8" name="Date Placeholder 7"/>
          <p:cNvSpPr>
            <a:spLocks noGrp="1"/>
          </p:cNvSpPr>
          <p:nvPr>
            <p:ph type="dt" sz="half" idx="10"/>
          </p:nvPr>
        </p:nvSpPr>
        <p:spPr/>
        <p:txBody>
          <a:bodyPr/>
          <a:lstStyle/>
          <a:p>
            <a:fld id="{1D22A84E-2CF3-4A73-920A-65DF6875E0D5}" type="datetimeFigureOut">
              <a:rPr lang="tr-TR" smtClean="0"/>
              <a:t>4.03.2025</a:t>
            </a:fld>
            <a:endParaRPr lang="tr-TR"/>
          </a:p>
        </p:txBody>
      </p:sp>
      <p:sp>
        <p:nvSpPr>
          <p:cNvPr id="9" name="Footer Placeholder 8"/>
          <p:cNvSpPr>
            <a:spLocks noGrp="1"/>
          </p:cNvSpPr>
          <p:nvPr>
            <p:ph type="ftr" sz="quarter" idx="11"/>
          </p:nvPr>
        </p:nvSpPr>
        <p:spPr/>
        <p:txBody>
          <a:bodyPr/>
          <a:lstStyle>
            <a:lvl1pPr algn="r">
              <a:defRPr/>
            </a:lvl1pPr>
          </a:lstStyle>
          <a:p>
            <a:endParaRPr lang="tr-T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99FA3F4-D10E-4008-9EDD-8F7733B6DB05}" type="slidenum">
              <a:rPr lang="tr-TR" smtClean="0"/>
              <a:t>‹#›</a:t>
            </a:fld>
            <a:endParaRPr lang="tr-TR"/>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436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22A84E-2CF3-4A73-920A-65DF6875E0D5}" type="datetimeFigureOut">
              <a:rPr lang="tr-TR" smtClean="0"/>
              <a:t>4.03.2025</a:t>
            </a:fld>
            <a:endParaRPr lang="tr-TR"/>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99FA3F4-D10E-4008-9EDD-8F7733B6DB05}" type="slidenum">
              <a:rPr lang="tr-TR" smtClean="0"/>
              <a:t>‹#›</a:t>
            </a:fld>
            <a:endParaRPr lang="tr-TR"/>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03549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1007046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1D22A84E-2CF3-4A73-920A-65DF6875E0D5}" type="datetimeFigureOut">
              <a:rPr lang="tr-TR" smtClean="0"/>
              <a:t>4.03.2025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9FA3F4-D10E-4008-9EDD-8F7733B6DB05}" type="slidenum">
              <a:rPr lang="tr-TR" smtClean="0"/>
              <a:t>‹#›</a:t>
            </a:fld>
            <a:endParaRPr lang="tr-TR"/>
          </a:p>
        </p:txBody>
      </p:sp>
    </p:spTree>
    <p:extLst>
      <p:ext uri="{BB962C8B-B14F-4D97-AF65-F5344CB8AC3E}">
        <p14:creationId xmlns:p14="http://schemas.microsoft.com/office/powerpoint/2010/main" val="2075282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4638"/>
            <a:ext cx="10972800" cy="1143000"/>
          </a:xfrm>
        </p:spPr>
        <p:txBody>
          <a:bodyPr/>
          <a:lstStyle/>
          <a:p>
            <a:r>
              <a:rPr lang="tr-TR"/>
              <a:t>Asıl başlık stili için tıklatın</a:t>
            </a:r>
          </a:p>
        </p:txBody>
      </p:sp>
      <p:sp>
        <p:nvSpPr>
          <p:cNvPr id="3" name="Metin Yer Tutucusu 2"/>
          <p:cNvSpPr>
            <a:spLocks noGrp="1"/>
          </p:cNvSpPr>
          <p:nvPr>
            <p:ph type="body" sz="half" idx="1"/>
          </p:nvPr>
        </p:nvSpPr>
        <p:spPr>
          <a:xfrm>
            <a:off x="609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609600" y="6251575"/>
            <a:ext cx="2844800" cy="476250"/>
          </a:xfrm>
        </p:spPr>
        <p:txBody>
          <a:bodyPr/>
          <a:lstStyle>
            <a:lvl1pPr>
              <a:defRPr/>
            </a:lvl1pPr>
          </a:lstStyle>
          <a:p>
            <a:pPr>
              <a:defRPr/>
            </a:pPr>
            <a:endParaRPr lang="tr-TR" altLang="tr-TR"/>
          </a:p>
        </p:txBody>
      </p:sp>
      <p:sp>
        <p:nvSpPr>
          <p:cNvPr id="6" name="Slayt Numarası Yer Tutucusu 5"/>
          <p:cNvSpPr>
            <a:spLocks noGrp="1"/>
          </p:cNvSpPr>
          <p:nvPr>
            <p:ph type="sldNum" sz="quarter" idx="11"/>
          </p:nvPr>
        </p:nvSpPr>
        <p:spPr>
          <a:xfrm>
            <a:off x="8737600" y="6248400"/>
            <a:ext cx="2844800" cy="476250"/>
          </a:xfrm>
        </p:spPr>
        <p:txBody>
          <a:bodyPr/>
          <a:lstStyle>
            <a:lvl1pPr>
              <a:defRPr smtClean="0"/>
            </a:lvl1pPr>
          </a:lstStyle>
          <a:p>
            <a:pPr>
              <a:defRPr/>
            </a:pPr>
            <a:fld id="{E8E1578B-89A1-4261-B6DA-7564B492059A}" type="slidenum">
              <a:rPr lang="tr-TR" altLang="tr-TR"/>
              <a:pPr>
                <a:defRPr/>
              </a:pPr>
              <a:t>‹#›</a:t>
            </a:fld>
            <a:endParaRPr lang="tr-TR" altLang="tr-TR"/>
          </a:p>
        </p:txBody>
      </p:sp>
      <p:sp>
        <p:nvSpPr>
          <p:cNvPr id="7" name="Altbilgi Yer Tutucusu 6"/>
          <p:cNvSpPr>
            <a:spLocks noGrp="1"/>
          </p:cNvSpPr>
          <p:nvPr>
            <p:ph type="ftr" sz="quarter" idx="12"/>
          </p:nvPr>
        </p:nvSpPr>
        <p:spPr>
          <a:xfrm>
            <a:off x="4165600" y="6248400"/>
            <a:ext cx="3860800" cy="476250"/>
          </a:xfrm>
        </p:spPr>
        <p:txBody>
          <a:bodyPr/>
          <a:lstStyle>
            <a:lvl1pPr>
              <a:defRPr/>
            </a:lvl1pPr>
          </a:lstStyle>
          <a:p>
            <a:pPr>
              <a:defRPr/>
            </a:pPr>
            <a:endParaRPr lang="tr-TR" altLang="tr-TR"/>
          </a:p>
        </p:txBody>
      </p:sp>
    </p:spTree>
    <p:extLst>
      <p:ext uri="{BB962C8B-B14F-4D97-AF65-F5344CB8AC3E}">
        <p14:creationId xmlns:p14="http://schemas.microsoft.com/office/powerpoint/2010/main" val="4117132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62EA4E-FECC-3B8F-A949-3720B622ED4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65819C6-40B0-B7F3-4BF2-3406599F5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5DFBE75-9D89-1289-F7AA-8660E7527AD8}"/>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30049A6B-A3EE-8574-C7FA-9AB8F106F5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39D56B-8E70-9925-4B9C-E0AB530B3C62}"/>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07634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10DDCD-A66C-66D6-DD09-F5A657A8463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41F9E7D-0D19-1455-516E-BF32B22D629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01DDEEB-3B23-AF1B-431B-C4459BB26ED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6EC2D98-4EBC-453F-5ACE-FC720E6A817B}"/>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C41A23A5-3AC0-ABA8-C37F-C508A8A2207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77CE772-5243-3795-38AD-25424AE15DFF}"/>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475701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B39049-8813-1E1C-45B7-9CE658F0642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C587A42-6017-5351-4F51-3D079FC9A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9573F6E-7CDF-298F-1542-E60A99D6955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A8257E3-056E-CD46-FA40-D99527496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4EDC804-4B9A-1916-E70C-5A08AA5F6F0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5398FB6-59E9-1964-D01F-939F80CD449A}"/>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8" name="Alt Bilgi Yer Tutucusu 7">
            <a:extLst>
              <a:ext uri="{FF2B5EF4-FFF2-40B4-BE49-F238E27FC236}">
                <a16:creationId xmlns:a16="http://schemas.microsoft.com/office/drawing/2014/main" id="{D7A1EAE3-B6B7-2B68-64E8-5D52C08331F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43C40DB-2E80-AD84-156C-6DF06D1F27C1}"/>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285641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17EC60-EE68-A2EA-1218-47497C6DEAA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189D80E-7E58-5B1A-E7BA-789338E3473D}"/>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4" name="Alt Bilgi Yer Tutucusu 3">
            <a:extLst>
              <a:ext uri="{FF2B5EF4-FFF2-40B4-BE49-F238E27FC236}">
                <a16:creationId xmlns:a16="http://schemas.microsoft.com/office/drawing/2014/main" id="{21746DBC-63BF-CEE6-6517-D501AA2220D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2FAFE6D1-852E-0F7E-E240-937350F48013}"/>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51031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FF30838-26A0-ED14-1764-E486AA55F848}"/>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3" name="Alt Bilgi Yer Tutucusu 2">
            <a:extLst>
              <a:ext uri="{FF2B5EF4-FFF2-40B4-BE49-F238E27FC236}">
                <a16:creationId xmlns:a16="http://schemas.microsoft.com/office/drawing/2014/main" id="{028553DF-9797-1356-259D-6FBE0AD4561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B1300C08-A8DC-AF45-1177-B734BD57BF7C}"/>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04009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2B2356-474C-7720-70EC-8AB5D7A1582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1FA147E-93F3-0799-0DC9-9F8DE31AA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B878829-F750-FFA9-3060-B60475D1B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FCDEB40-D04B-3848-4399-29ED5DFB6685}"/>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7102ADAD-511B-1599-5BAD-6FBB9358C68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F7E270-DE04-9F60-E569-57AE485967EC}"/>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3867533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060F5-13BA-8645-214A-95F017B710A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10FE2D8-1CD4-09E3-7CD5-15A7BF10E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5B62F674-AD5C-8BA4-8D4D-7C486E204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36A5F3D-250A-8579-AE86-444776247A19}"/>
              </a:ext>
            </a:extLst>
          </p:cNvPr>
          <p:cNvSpPr>
            <a:spLocks noGrp="1"/>
          </p:cNvSpPr>
          <p:nvPr>
            <p:ph type="dt" sz="half" idx="10"/>
          </p:nvPr>
        </p:nvSpPr>
        <p:spPr/>
        <p:txBody>
          <a:bodyPr/>
          <a:lstStyle/>
          <a:p>
            <a:fld id="{DCF2071D-5685-4BF9-98DA-BAF2A147F250}" type="datetimeFigureOut">
              <a:rPr lang="tr-TR" smtClean="0"/>
              <a:t>4.03.2025</a:t>
            </a:fld>
            <a:endParaRPr lang="tr-TR"/>
          </a:p>
        </p:txBody>
      </p:sp>
      <p:sp>
        <p:nvSpPr>
          <p:cNvPr id="6" name="Alt Bilgi Yer Tutucusu 5">
            <a:extLst>
              <a:ext uri="{FF2B5EF4-FFF2-40B4-BE49-F238E27FC236}">
                <a16:creationId xmlns:a16="http://schemas.microsoft.com/office/drawing/2014/main" id="{99FCEC63-086B-F6C2-D2D6-063C0B152FE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B5AAD55-DAC3-F429-A437-8A07DB26F837}"/>
              </a:ext>
            </a:extLst>
          </p:cNvPr>
          <p:cNvSpPr>
            <a:spLocks noGrp="1"/>
          </p:cNvSpPr>
          <p:nvPr>
            <p:ph type="sldNum" sz="quarter" idx="12"/>
          </p:nvPr>
        </p:nvSpPr>
        <p:spPr/>
        <p:txBody>
          <a:bodyPr/>
          <a:lstStyle/>
          <a:p>
            <a:fld id="{39BC1A75-03CA-43D6-A9D1-2C51BE92E95B}" type="slidenum">
              <a:rPr lang="tr-TR" smtClean="0"/>
              <a:t>‹#›</a:t>
            </a:fld>
            <a:endParaRPr lang="tr-TR"/>
          </a:p>
        </p:txBody>
      </p:sp>
    </p:spTree>
    <p:extLst>
      <p:ext uri="{BB962C8B-B14F-4D97-AF65-F5344CB8AC3E}">
        <p14:creationId xmlns:p14="http://schemas.microsoft.com/office/powerpoint/2010/main" val="1923676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EAE71F-E124-7291-F203-3A70C591A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77E00DC-A9F5-4C40-AD20-B321C14FF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0CCBD8B-BD6F-960C-07B4-190CA58E99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2071D-5685-4BF9-98DA-BAF2A147F250}" type="datetimeFigureOut">
              <a:rPr lang="tr-TR" smtClean="0"/>
              <a:t>4.03.2025</a:t>
            </a:fld>
            <a:endParaRPr lang="tr-TR"/>
          </a:p>
        </p:txBody>
      </p:sp>
      <p:sp>
        <p:nvSpPr>
          <p:cNvPr id="5" name="Alt Bilgi Yer Tutucusu 4">
            <a:extLst>
              <a:ext uri="{FF2B5EF4-FFF2-40B4-BE49-F238E27FC236}">
                <a16:creationId xmlns:a16="http://schemas.microsoft.com/office/drawing/2014/main" id="{7C4986D1-C7F9-D04A-7D6A-DF666970D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1F68051-7447-2926-90EC-40DAE2CF6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BC1A75-03CA-43D6-A9D1-2C51BE92E95B}" type="slidenum">
              <a:rPr lang="tr-TR" smtClean="0"/>
              <a:t>‹#›</a:t>
            </a:fld>
            <a:endParaRPr lang="tr-TR"/>
          </a:p>
        </p:txBody>
      </p:sp>
    </p:spTree>
    <p:extLst>
      <p:ext uri="{BB962C8B-B14F-4D97-AF65-F5344CB8AC3E}">
        <p14:creationId xmlns:p14="http://schemas.microsoft.com/office/powerpoint/2010/main" val="121895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D22A84E-2CF3-4A73-920A-65DF6875E0D5}" type="datetimeFigureOut">
              <a:rPr lang="tr-TR" smtClean="0"/>
              <a:t>4.03.2025</a:t>
            </a:fld>
            <a:endParaRPr lang="tr-TR"/>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tr-TR"/>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99FA3F4-D10E-4008-9EDD-8F7733B6DB05}" type="slidenum">
              <a:rPr lang="tr-TR" smtClean="0"/>
              <a:t>‹#›</a:t>
            </a:fld>
            <a:endParaRPr lang="tr-TR"/>
          </a:p>
        </p:txBody>
      </p:sp>
    </p:spTree>
    <p:extLst>
      <p:ext uri="{BB962C8B-B14F-4D97-AF65-F5344CB8AC3E}">
        <p14:creationId xmlns:p14="http://schemas.microsoft.com/office/powerpoint/2010/main" val="17506309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4.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2.jpg"/><Relationship Id="rId1" Type="http://schemas.openxmlformats.org/officeDocument/2006/relationships/slideLayout" Target="../slideLayouts/slideLayout14.xml"/><Relationship Id="rId5" Type="http://schemas.openxmlformats.org/officeDocument/2006/relationships/image" Target="../media/image99.jpg"/><Relationship Id="rId4" Type="http://schemas.openxmlformats.org/officeDocument/2006/relationships/image" Target="../media/image98.jpg"/></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png"/><Relationship Id="rId1" Type="http://schemas.openxmlformats.org/officeDocument/2006/relationships/slideLayout" Target="../slideLayouts/slideLayout24.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4.xml"/><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728"/>
            <a:ext cx="12192000" cy="7040728"/>
          </a:xfrm>
          <a:prstGeom prst="rect">
            <a:avLst/>
          </a:prstGeom>
          <a:ln>
            <a:solidFill>
              <a:schemeClr val="bg1">
                <a:lumMod val="75000"/>
              </a:schemeClr>
            </a:solidFill>
          </a:ln>
        </p:spPr>
      </p:pic>
      <p:pic>
        <p:nvPicPr>
          <p:cNvPr id="3" name="Resim 2" descr="simge, sembol, yazı tipi, logo, daire içeren bir resim&#10;&#10;Açıklama otomatik olarak oluşturuldu">
            <a:extLst>
              <a:ext uri="{FF2B5EF4-FFF2-40B4-BE49-F238E27FC236}">
                <a16:creationId xmlns:a16="http://schemas.microsoft.com/office/drawing/2014/main" id="{542FAE10-E0A6-90C1-B25C-2FB62981B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699" y="2666218"/>
            <a:ext cx="1252366" cy="1178696"/>
          </a:xfrm>
          <a:prstGeom prst="rect">
            <a:avLst/>
          </a:prstGeom>
        </p:spPr>
      </p:pic>
      <p:sp>
        <p:nvSpPr>
          <p:cNvPr id="4" name="Metin kutusu 3">
            <a:extLst>
              <a:ext uri="{FF2B5EF4-FFF2-40B4-BE49-F238E27FC236}">
                <a16:creationId xmlns:a16="http://schemas.microsoft.com/office/drawing/2014/main" id="{C2B775B1-CD78-7A68-DD44-F41B420A42B1}"/>
              </a:ext>
            </a:extLst>
          </p:cNvPr>
          <p:cNvSpPr txBox="1"/>
          <p:nvPr/>
        </p:nvSpPr>
        <p:spPr>
          <a:xfrm>
            <a:off x="4078644" y="2793901"/>
            <a:ext cx="5674956" cy="923330"/>
          </a:xfrm>
          <a:prstGeom prst="rect">
            <a:avLst/>
          </a:prstGeom>
          <a:noFill/>
        </p:spPr>
        <p:txBody>
          <a:bodyPr wrap="square" rtlCol="0">
            <a:spAutoFit/>
          </a:bodyPr>
          <a:lstStyle/>
          <a:p>
            <a:pPr algn="ctr"/>
            <a:r>
              <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BOLU ABANT İZZET BAYSAL ÜNİVERSİTESİ</a:t>
            </a:r>
          </a:p>
          <a:p>
            <a:pPr algn="ctr"/>
            <a:r>
              <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SAĞLIK BİLİMLERİ FAKÜLTESİ</a:t>
            </a:r>
          </a:p>
          <a:p>
            <a:pPr algn="ctr"/>
            <a:r>
              <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HEMŞİRELİK BÖLÜMÜ</a:t>
            </a:r>
          </a:p>
        </p:txBody>
      </p:sp>
    </p:spTree>
    <p:extLst>
      <p:ext uri="{BB962C8B-B14F-4D97-AF65-F5344CB8AC3E}">
        <p14:creationId xmlns:p14="http://schemas.microsoft.com/office/powerpoint/2010/main" val="2893097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web sitesi, çevrimiçi reklamcılık içeren bir resim&#10;&#10;Açıklama otomatik olarak oluşturuldu">
            <a:extLst>
              <a:ext uri="{FF2B5EF4-FFF2-40B4-BE49-F238E27FC236}">
                <a16:creationId xmlns:a16="http://schemas.microsoft.com/office/drawing/2014/main" id="{2F1596FF-451B-E08A-F059-AFD81CEB8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475" y="953033"/>
            <a:ext cx="9169525" cy="5361365"/>
          </a:xfrm>
          <a:prstGeom prst="rect">
            <a:avLst/>
          </a:prstGeom>
        </p:spPr>
      </p:pic>
      <p:pic>
        <p:nvPicPr>
          <p:cNvPr id="7" name="Resim 6"/>
          <p:cNvPicPr>
            <a:picLocks noChangeAspect="1"/>
          </p:cNvPicPr>
          <p:nvPr/>
        </p:nvPicPr>
        <p:blipFill>
          <a:blip r:embed="rId3"/>
          <a:srcRect t="21013" b="16448"/>
          <a:stretch/>
        </p:blipFill>
        <p:spPr>
          <a:xfrm>
            <a:off x="8655803" y="297941"/>
            <a:ext cx="2727850" cy="1705970"/>
          </a:xfrm>
          <a:prstGeom prst="rect">
            <a:avLst/>
          </a:prstGeom>
        </p:spPr>
      </p:pic>
      <p:sp>
        <p:nvSpPr>
          <p:cNvPr id="2" name="Metin kutusu 1">
            <a:extLst>
              <a:ext uri="{FF2B5EF4-FFF2-40B4-BE49-F238E27FC236}">
                <a16:creationId xmlns:a16="http://schemas.microsoft.com/office/drawing/2014/main" id="{FB522D3B-033B-294F-C364-4BCEC4FAACF3}"/>
              </a:ext>
            </a:extLst>
          </p:cNvPr>
          <p:cNvSpPr txBox="1"/>
          <p:nvPr/>
        </p:nvSpPr>
        <p:spPr>
          <a:xfrm>
            <a:off x="312607" y="3289152"/>
            <a:ext cx="2576305" cy="1477328"/>
          </a:xfrm>
          <a:prstGeom prst="rect">
            <a:avLst/>
          </a:prstGeom>
          <a:noFill/>
        </p:spPr>
        <p:txBody>
          <a:bodyPr wrap="square" rtlCol="0">
            <a:spAutoFit/>
          </a:bodyPr>
          <a:lstStyle/>
          <a:p>
            <a:pPr algn="ctr"/>
            <a:r>
              <a:rPr lang="tr-TR"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Bölümümüzün  bilimsel toplantılarının ve  webinarlarının da yayınlandığı fakültemizin YouTube hesabı</a:t>
            </a:r>
          </a:p>
        </p:txBody>
      </p:sp>
      <p:sp>
        <p:nvSpPr>
          <p:cNvPr id="5" name="Ok: Sağa Bükülü 4">
            <a:extLst>
              <a:ext uri="{FF2B5EF4-FFF2-40B4-BE49-F238E27FC236}">
                <a16:creationId xmlns:a16="http://schemas.microsoft.com/office/drawing/2014/main" id="{BD0CF3D1-6433-E831-2AE0-A7967E26E3D3}"/>
              </a:ext>
            </a:extLst>
          </p:cNvPr>
          <p:cNvSpPr/>
          <p:nvPr/>
        </p:nvSpPr>
        <p:spPr>
          <a:xfrm rot="3256358">
            <a:off x="1618537" y="1218252"/>
            <a:ext cx="696036" cy="1771703"/>
          </a:xfrm>
          <a:prstGeom prst="curved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val="210917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005137" cy="6857999"/>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6" name="Dikdörtgen 5"/>
          <p:cNvSpPr/>
          <p:nvPr/>
        </p:nvSpPr>
        <p:spPr>
          <a:xfrm>
            <a:off x="5155895" y="786661"/>
            <a:ext cx="6521986" cy="3014158"/>
          </a:xfrm>
          <a:prstGeom prst="rect">
            <a:avLst/>
          </a:prstGeom>
          <a:solidFill>
            <a:schemeClr val="accent3">
              <a:lumMod val="60000"/>
              <a:lumOff val="40000"/>
              <a:alpha val="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a:r>
              <a:rPr lang="tr-TR" sz="1600" kern="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Lisans programımızın amacı, insanın değer ve davranışlarını anlayan, sağlıklı ya da hasta bireylerin gereksinimlerini saptayabilen ve bu gereksinimler doğrultusunda hemşirelik mesleğinin her alanında bilimsel gelişmeler doğrultusunda hizmet verebilecek bilgi, beceri ve yetkinliklerle donatılmış, etik değerleri özümsemiş ve yaşam boyu öğrenmenin önemini benimsemiş çağdaş ve profesyonel hemşireler yetiştirmektir.</a:t>
            </a: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r>
              <a:rPr lang="tr-TR" sz="1600" dirty="0">
                <a:solidFill>
                  <a:schemeClr val="tx1"/>
                </a:solidFill>
                <a:latin typeface="Times New Roman" panose="02020603050405020304" pitchFamily="18" charset="0"/>
                <a:cs typeface="Times New Roman" panose="02020603050405020304" pitchFamily="18" charset="0"/>
              </a:rPr>
              <a:t>Lisans öğrencilerimiz lisans eğitimi boyunca dershanelerdeki teorik eğitim, uygulama laboratuvarları uygulamalarının yanı sıra, tedavi ve rehabilite edici hizmet veren kamu ve özel sektöre ait sağlık kuruluşlarında uygulamalı eğitim almaktadırlar. Lisans eğitimi sonunda öğrencilerimiz “Hemşire” unvanı alarak mezun olmaktadır.</a:t>
            </a: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r>
              <a:rPr lang="tr-TR" sz="1600" dirty="0">
                <a:solidFill>
                  <a:schemeClr val="tx1"/>
                </a:solidFill>
                <a:latin typeface="Times New Roman" panose="02020603050405020304" pitchFamily="18" charset="0"/>
                <a:cs typeface="Times New Roman" panose="02020603050405020304" pitchFamily="18" charset="0"/>
              </a:rPr>
              <a:t>Puan Türü      : SAY</a:t>
            </a:r>
          </a:p>
          <a:p>
            <a:pPr algn="just"/>
            <a:r>
              <a:rPr lang="tr-TR" sz="1600" dirty="0">
                <a:solidFill>
                  <a:schemeClr val="tx1"/>
                </a:solidFill>
                <a:latin typeface="Times New Roman" panose="02020603050405020304" pitchFamily="18" charset="0"/>
                <a:cs typeface="Times New Roman" panose="02020603050405020304" pitchFamily="18" charset="0"/>
              </a:rPr>
              <a:t>Eğitim Süresi : 4 yıl </a:t>
            </a:r>
          </a:p>
          <a:p>
            <a:pPr algn="just"/>
            <a:r>
              <a:rPr lang="tr-TR" sz="1600" dirty="0">
                <a:solidFill>
                  <a:schemeClr val="tx1"/>
                </a:solidFill>
                <a:latin typeface="Times New Roman" panose="02020603050405020304" pitchFamily="18" charset="0"/>
                <a:cs typeface="Times New Roman" panose="02020603050405020304" pitchFamily="18" charset="0"/>
              </a:rPr>
              <a:t>Eğitim Dili     : Türkçe</a:t>
            </a: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Times New Roman" panose="02020603050405020304" pitchFamily="18" charset="0"/>
              <a:cs typeface="Times New Roman" panose="02020603050405020304" pitchFamily="18" charset="0"/>
            </a:endParaRPr>
          </a:p>
          <a:p>
            <a:pPr algn="just"/>
            <a:endParaRPr lang="tr-TR" sz="1600" dirty="0">
              <a:solidFill>
                <a:schemeClr val="tx1"/>
              </a:solidFill>
              <a:latin typeface="Arial" panose="020B0604020202020204" pitchFamily="34" charset="0"/>
              <a:cs typeface="Arial" panose="020B0604020202020204" pitchFamily="34" charset="0"/>
            </a:endParaRPr>
          </a:p>
          <a:p>
            <a:pPr algn="just"/>
            <a:endParaRPr lang="tr-TR" sz="1600" dirty="0">
              <a:solidFill>
                <a:schemeClr val="tx1"/>
              </a:solidFill>
              <a:latin typeface="Arial" panose="020B0604020202020204" pitchFamily="34" charset="0"/>
              <a:cs typeface="Arial" panose="020B0604020202020204" pitchFamily="34" charset="0"/>
            </a:endParaRPr>
          </a:p>
          <a:p>
            <a:pPr algn="just"/>
            <a:endParaRPr lang="tr-TR" sz="1600" dirty="0">
              <a:solidFill>
                <a:schemeClr val="tx1"/>
              </a:solidFill>
              <a:latin typeface="Arial" panose="020B0604020202020204" pitchFamily="34" charset="0"/>
              <a:cs typeface="Arial" panose="020B0604020202020204" pitchFamily="34" charset="0"/>
            </a:endParaRPr>
          </a:p>
        </p:txBody>
      </p:sp>
      <p:sp>
        <p:nvSpPr>
          <p:cNvPr id="7" name="Dikdörtgen 6"/>
          <p:cNvSpPr/>
          <p:nvPr/>
        </p:nvSpPr>
        <p:spPr>
          <a:xfrm>
            <a:off x="6780222" y="188634"/>
            <a:ext cx="3450826" cy="513947"/>
          </a:xfrm>
          <a:prstGeom prst="rect">
            <a:avLst/>
          </a:prstGeom>
          <a:solidFill>
            <a:srgbClr val="FFBCA3"/>
          </a:solidFill>
          <a:ln w="28575">
            <a:solidFill>
              <a:srgbClr val="F28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Yuvarlatılmış Dikdörtgen 9"/>
          <p:cNvSpPr/>
          <p:nvPr/>
        </p:nvSpPr>
        <p:spPr>
          <a:xfrm>
            <a:off x="6974264" y="281203"/>
            <a:ext cx="2885247" cy="3347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tr-TR" sz="16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Hemşirelik Bölümü</a:t>
            </a:r>
          </a:p>
        </p:txBody>
      </p:sp>
      <mc:AlternateContent xmlns:mc="http://schemas.openxmlformats.org/markup-compatibility/2006">
        <mc:Choice xmlns:am3d="http://schemas.microsoft.com/office/drawing/2017/model3d" Requires="am3d">
          <p:graphicFrame>
            <p:nvGraphicFramePr>
              <p:cNvPr id="2" name="3B Model 1" descr="Reversible Freestanding Whiteboard">
                <a:extLst>
                  <a:ext uri="{FF2B5EF4-FFF2-40B4-BE49-F238E27FC236}">
                    <a16:creationId xmlns:a16="http://schemas.microsoft.com/office/drawing/2014/main" id="{76861680-0FC9-ED98-83E8-35061DE24A13}"/>
                  </a:ext>
                </a:extLst>
              </p:cNvPr>
              <p:cNvGraphicFramePr>
                <a:graphicFrameLocks noChangeAspect="1"/>
              </p:cNvGraphicFramePr>
              <p:nvPr>
                <p:extLst>
                  <p:ext uri="{D42A27DB-BD31-4B8C-83A1-F6EECF244321}">
                    <p14:modId xmlns:p14="http://schemas.microsoft.com/office/powerpoint/2010/main" val="301227562"/>
                  </p:ext>
                </p:extLst>
              </p:nvPr>
            </p:nvGraphicFramePr>
            <p:xfrm>
              <a:off x="7810956" y="3968979"/>
              <a:ext cx="3404212" cy="2662925"/>
            </p:xfrm>
            <a:graphic>
              <a:graphicData uri="http://schemas.microsoft.com/office/drawing/2017/model3d">
                <am3d:model3d r:embed="rId3">
                  <am3d:spPr>
                    <a:xfrm>
                      <a:off x="0" y="0"/>
                      <a:ext cx="3404212" cy="2662925"/>
                    </a:xfrm>
                    <a:prstGeom prst="rect">
                      <a:avLst/>
                    </a:prstGeom>
                  </am3d:spPr>
                  <am3d:camera>
                    <am3d:pos x="0" y="0" z="64662750"/>
                    <am3d:up dx="0" dy="36000000" dz="0"/>
                    <am3d:lookAt x="0" y="0" z="0"/>
                    <am3d:perspective fov="2700000"/>
                  </am3d:camera>
                  <am3d:trans>
                    <am3d:meterPerModelUnit n="477478" d="1000000"/>
                    <am3d:preTrans dx="0" dy="-1821638" dz="0"/>
                    <am3d:scale>
                      <am3d:sx n="1000000" d="1000000"/>
                      <am3d:sy n="1000000" d="1000000"/>
                      <am3d:sz n="1000000" d="1000000"/>
                    </am3d:scale>
                    <am3d:rot/>
                    <am3d:postTrans dx="0" dy="0" dz="0"/>
                  </am3d:trans>
                  <am3d:raster rName="Office3DRenderer" rVer="16.0.8326">
                    <am3d:blip r:embed="rId4"/>
                  </am3d:raster>
                  <am3d:objViewport viewportSz="36464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B Model 1" descr="Reversible Freestanding Whiteboard">
                <a:extLst>
                  <a:ext uri="{FF2B5EF4-FFF2-40B4-BE49-F238E27FC236}">
                    <a16:creationId xmlns:a16="http://schemas.microsoft.com/office/drawing/2014/main" id="{76861680-0FC9-ED98-83E8-35061DE24A13}"/>
                  </a:ext>
                </a:extLst>
              </p:cNvPr>
              <p:cNvPicPr>
                <a:picLocks noGrp="1" noRot="1" noChangeAspect="1" noMove="1" noResize="1" noEditPoints="1" noAdjustHandles="1" noChangeArrowheads="1" noChangeShapeType="1" noCrop="1"/>
              </p:cNvPicPr>
              <p:nvPr/>
            </p:nvPicPr>
            <p:blipFill>
              <a:blip r:embed="rId4"/>
              <a:stretch>
                <a:fillRect/>
              </a:stretch>
            </p:blipFill>
            <p:spPr>
              <a:xfrm>
                <a:off x="7810956" y="3968979"/>
                <a:ext cx="3404212" cy="2662925"/>
              </a:xfrm>
              <a:prstGeom prst="rect">
                <a:avLst/>
              </a:prstGeom>
            </p:spPr>
          </p:pic>
        </mc:Fallback>
      </mc:AlternateContent>
      <p:sp>
        <p:nvSpPr>
          <p:cNvPr id="3" name="Metin kutusu 2">
            <a:extLst>
              <a:ext uri="{FF2B5EF4-FFF2-40B4-BE49-F238E27FC236}">
                <a16:creationId xmlns:a16="http://schemas.microsoft.com/office/drawing/2014/main" id="{83ACD911-00E1-1491-D6AD-CF7E1FCDA53D}"/>
              </a:ext>
            </a:extLst>
          </p:cNvPr>
          <p:cNvSpPr txBox="1"/>
          <p:nvPr/>
        </p:nvSpPr>
        <p:spPr>
          <a:xfrm>
            <a:off x="8505635" y="4539281"/>
            <a:ext cx="2036887" cy="565476"/>
          </a:xfrm>
          <a:prstGeom prst="rect">
            <a:avLst/>
          </a:prstGeom>
          <a:noFill/>
        </p:spPr>
        <p:txBody>
          <a:bodyPr wrap="square">
            <a:spAutoFit/>
          </a:bodyPr>
          <a:lstStyle/>
          <a:p>
            <a:pPr>
              <a:lnSpc>
                <a:spcPct val="80000"/>
              </a:lnSpc>
              <a:spcBef>
                <a:spcPts val="580"/>
              </a:spcBef>
              <a:buNone/>
              <a:defRPr/>
            </a:pPr>
            <a:r>
              <a:rPr lang="tr-TR" sz="1600" b="1" dirty="0">
                <a:latin typeface="Times New Roman" panose="02020603050405020304" pitchFamily="18" charset="0"/>
                <a:cs typeface="Times New Roman" panose="02020603050405020304" pitchFamily="18" charset="0"/>
              </a:rPr>
              <a:t>Taban puan: 359,52 </a:t>
            </a:r>
          </a:p>
          <a:p>
            <a:pPr>
              <a:lnSpc>
                <a:spcPct val="80000"/>
              </a:lnSpc>
              <a:spcBef>
                <a:spcPts val="580"/>
              </a:spcBef>
              <a:buNone/>
              <a:defRPr/>
            </a:pPr>
            <a:r>
              <a:rPr lang="tr-TR" sz="1600" b="1" dirty="0">
                <a:latin typeface="Times New Roman" panose="02020603050405020304" pitchFamily="18" charset="0"/>
                <a:cs typeface="Times New Roman" panose="02020603050405020304" pitchFamily="18" charset="0"/>
              </a:rPr>
              <a:t>Tavan puan: 424,267</a:t>
            </a:r>
          </a:p>
        </p:txBody>
      </p:sp>
    </p:spTree>
    <p:extLst>
      <p:ext uri="{BB962C8B-B14F-4D97-AF65-F5344CB8AC3E}">
        <p14:creationId xmlns:p14="http://schemas.microsoft.com/office/powerpoint/2010/main" val="4266354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26528" y="-15539"/>
            <a:ext cx="9922472" cy="6889077"/>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21"/>
            <a:ext cx="5000326" cy="6873538"/>
          </a:xfrm>
          <a:prstGeom prst="rect">
            <a:avLst/>
          </a:prstGeom>
          <a:ln>
            <a:solidFill>
              <a:schemeClr val="tx1"/>
            </a:solidFill>
          </a:ln>
          <a:scene3d>
            <a:camera prst="orthographicFront"/>
            <a:lightRig rig="flat" dir="t">
              <a:rot lat="0" lon="0" rev="21594000"/>
            </a:lightRig>
          </a:scene3d>
          <a:sp3d prstMaterial="translucentPowder"/>
        </p:spPr>
      </p:pic>
      <p:sp>
        <p:nvSpPr>
          <p:cNvPr id="5" name="Dikdörtgen 4"/>
          <p:cNvSpPr/>
          <p:nvPr/>
        </p:nvSpPr>
        <p:spPr>
          <a:xfrm>
            <a:off x="231886" y="4380461"/>
            <a:ext cx="4536553" cy="1438297"/>
          </a:xfrm>
          <a:prstGeom prst="rect">
            <a:avLst/>
          </a:prstGeom>
          <a:solidFill>
            <a:schemeClr val="bg1">
              <a:alpha val="49000"/>
            </a:schemeClr>
          </a:solidFill>
        </p:spPr>
        <p:txBody>
          <a:bodyPr wrap="square" lIns="180000" tIns="180000" rIns="180000" bIns="180000">
            <a:spAutoFit/>
          </a:bodyPr>
          <a:lstStyle/>
          <a:p>
            <a:pPr algn="just">
              <a:lnSpc>
                <a:spcPct val="150000"/>
              </a:lnSpc>
            </a:pPr>
            <a:r>
              <a:rPr lang="tr-TR" sz="1200" dirty="0">
                <a:solidFill>
                  <a:schemeClr val="tx1"/>
                </a:solidFill>
                <a:latin typeface="Times New Roman" panose="02020603050405020304" pitchFamily="18" charset="0"/>
                <a:cs typeface="Times New Roman" panose="02020603050405020304" pitchFamily="18" charset="0"/>
              </a:rPr>
              <a:t>Hemşirelik Lisans eğitimi ile birlikte, Lisansüstü Eğitim Enstitüsü bünyesinde Hemşirelik Anabilim Dalı Başkanlığı altında Hemşirelik Tezli Yüksek Lisans ve Hemşirelik Doktora programları da yürütülmektedir.</a:t>
            </a:r>
          </a:p>
        </p:txBody>
      </p:sp>
      <p:sp>
        <p:nvSpPr>
          <p:cNvPr id="7" name="Dikdörtgen 6"/>
          <p:cNvSpPr/>
          <p:nvPr/>
        </p:nvSpPr>
        <p:spPr>
          <a:xfrm>
            <a:off x="1143000" y="3987401"/>
            <a:ext cx="3857324" cy="338554"/>
          </a:xfrm>
          <a:prstGeom prst="rect">
            <a:avLst/>
          </a:prstGeom>
          <a:noFill/>
        </p:spPr>
        <p:txBody>
          <a:bodyPr wrap="square" lIns="91440" tIns="45720" rIns="91440" bIns="45720">
            <a:spAutoFit/>
          </a:bodyPr>
          <a:lstStyle/>
          <a:p>
            <a:r>
              <a:rPr lang="tr-TR" sz="1600" spc="200" dirty="0">
                <a:ln w="13462">
                  <a:solidFill>
                    <a:srgbClr val="194B1B"/>
                  </a:solidFill>
                  <a:prstDash val="solid"/>
                </a:ln>
                <a:solidFill>
                  <a:schemeClr val="accent6">
                    <a:lumMod val="50000"/>
                  </a:schemeClr>
                </a:solidFill>
                <a:latin typeface="Times New Roman" panose="02020603050405020304" pitchFamily="18" charset="0"/>
                <a:cs typeface="Times New Roman" panose="02020603050405020304" pitchFamily="18" charset="0"/>
              </a:rPr>
              <a:t>Lisansüstü Eğitim Programları</a:t>
            </a:r>
          </a:p>
        </p:txBody>
      </p:sp>
      <p:graphicFrame>
        <p:nvGraphicFramePr>
          <p:cNvPr id="3" name="Table 2"/>
          <p:cNvGraphicFramePr>
            <a:graphicFrameLocks noGrp="1"/>
          </p:cNvGraphicFramePr>
          <p:nvPr>
            <p:extLst>
              <p:ext uri="{D42A27DB-BD31-4B8C-83A1-F6EECF244321}">
                <p14:modId xmlns:p14="http://schemas.microsoft.com/office/powerpoint/2010/main" val="3856394425"/>
              </p:ext>
            </p:extLst>
          </p:nvPr>
        </p:nvGraphicFramePr>
        <p:xfrm>
          <a:off x="5124651" y="1789034"/>
          <a:ext cx="6893771" cy="3279930"/>
        </p:xfrm>
        <a:graphic>
          <a:graphicData uri="http://schemas.openxmlformats.org/drawingml/2006/table">
            <a:tbl>
              <a:tblPr firstRow="1" bandRow="1">
                <a:tableStyleId>{5C22544A-7EE6-4342-B048-85BDC9FD1C3A}</a:tableStyleId>
              </a:tblPr>
              <a:tblGrid>
                <a:gridCol w="1249351">
                  <a:extLst>
                    <a:ext uri="{9D8B030D-6E8A-4147-A177-3AD203B41FA5}">
                      <a16:colId xmlns:a16="http://schemas.microsoft.com/office/drawing/2014/main" val="2092836218"/>
                    </a:ext>
                  </a:extLst>
                </a:gridCol>
                <a:gridCol w="5644420">
                  <a:extLst>
                    <a:ext uri="{9D8B030D-6E8A-4147-A177-3AD203B41FA5}">
                      <a16:colId xmlns:a16="http://schemas.microsoft.com/office/drawing/2014/main" val="1051967096"/>
                    </a:ext>
                  </a:extLst>
                </a:gridCol>
              </a:tblGrid>
              <a:tr h="243698">
                <a:tc gridSpan="2">
                  <a:txBody>
                    <a:bodyPr/>
                    <a:lstStyle/>
                    <a:p>
                      <a:pPr algn="ctr"/>
                      <a:r>
                        <a:rPr lang="tr-TR" sz="1200" dirty="0">
                          <a:solidFill>
                            <a:schemeClr val="tx1"/>
                          </a:solidFill>
                          <a:latin typeface="Times New Roman" panose="02020603050405020304" pitchFamily="18" charset="0"/>
                          <a:cs typeface="Times New Roman" panose="02020603050405020304" pitchFamily="18" charset="0"/>
                        </a:rPr>
                        <a:t>HEMŞİRELİK ANABİLİM DALI</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tr-TR" dirty="0"/>
                    </a:p>
                  </a:txBody>
                  <a:tcPr/>
                </a:tc>
                <a:extLst>
                  <a:ext uri="{0D108BD9-81ED-4DB2-BD59-A6C34878D82A}">
                    <a16:rowId xmlns:a16="http://schemas.microsoft.com/office/drawing/2014/main" val="147953314"/>
                  </a:ext>
                </a:extLst>
              </a:tr>
              <a:tr h="731094">
                <a:tc>
                  <a:txBody>
                    <a:bodyPr/>
                    <a:lstStyle/>
                    <a:p>
                      <a:r>
                        <a:rPr lang="tr-TR" sz="1200" dirty="0">
                          <a:solidFill>
                            <a:schemeClr val="tx1"/>
                          </a:solidFill>
                          <a:latin typeface="Times New Roman" panose="02020603050405020304" pitchFamily="18" charset="0"/>
                          <a:cs typeface="Times New Roman" panose="02020603050405020304" pitchFamily="18" charset="0"/>
                        </a:rPr>
                        <a:t>Lisansüstü Programlar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r>
                        <a:rPr lang="tr-TR" sz="1200" dirty="0">
                          <a:solidFill>
                            <a:schemeClr val="tx1"/>
                          </a:solidFill>
                          <a:latin typeface="Times New Roman" panose="02020603050405020304" pitchFamily="18" charset="0"/>
                          <a:cs typeface="Times New Roman" panose="02020603050405020304" pitchFamily="18" charset="0"/>
                        </a:rPr>
                        <a:t>Tezli Yüksek Lisans</a:t>
                      </a:r>
                    </a:p>
                    <a:p>
                      <a:r>
                        <a:rPr lang="tr-TR" sz="1200" dirty="0">
                          <a:solidFill>
                            <a:schemeClr val="tx1"/>
                          </a:solidFill>
                          <a:latin typeface="Times New Roman" panose="02020603050405020304" pitchFamily="18" charset="0"/>
                          <a:cs typeface="Times New Roman" panose="02020603050405020304" pitchFamily="18" charset="0"/>
                        </a:rPr>
                        <a:t>Doktora</a:t>
                      </a:r>
                    </a:p>
                    <a:p>
                      <a:r>
                        <a:rPr lang="tr-TR" sz="1200" dirty="0">
                          <a:solidFill>
                            <a:schemeClr val="tx1"/>
                          </a:solidFill>
                          <a:latin typeface="Times New Roman" panose="02020603050405020304" pitchFamily="18" charset="0"/>
                          <a:cs typeface="Times New Roman" panose="02020603050405020304" pitchFamily="18" charset="0"/>
                        </a:rPr>
                        <a:t>(Öğrenciler istedikleri alanlara yönelik ders seçimi yapabilmektedir)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022697314"/>
                  </a:ext>
                </a:extLst>
              </a:tr>
              <a:tr h="1380956">
                <a:tc>
                  <a:txBody>
                    <a:bodyPr/>
                    <a:lstStyle/>
                    <a:p>
                      <a:r>
                        <a:rPr lang="tr-TR" sz="1200" dirty="0">
                          <a:solidFill>
                            <a:schemeClr val="tx1"/>
                          </a:solidFill>
                          <a:latin typeface="Times New Roman" panose="02020603050405020304" pitchFamily="18" charset="0"/>
                          <a:cs typeface="Times New Roman" panose="02020603050405020304" pitchFamily="18" charset="0"/>
                        </a:rPr>
                        <a:t>Yüksek Lisans Programının Amacı</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tr-TR" sz="1200" dirty="0">
                          <a:solidFill>
                            <a:schemeClr val="tx1"/>
                          </a:solidFill>
                          <a:latin typeface="Times New Roman" panose="02020603050405020304" pitchFamily="18" charset="0"/>
                          <a:cs typeface="Times New Roman" panose="02020603050405020304" pitchFamily="18" charset="0"/>
                        </a:rPr>
                        <a:t>Hemşirelik hizmetlerini daha etkin ve verimli duruma getirmek için planlayıcı, örgütleyici, denetleyici ve geliştirici özelliklere sahip; kaliteli hizmet anlayışı içinde bilgi, beceri ve ileri teknolojiyi etkin biçimde kullanabilen; araştırma bulgularına dayalı eğitim planlayabilen; toplumun değişik kesimleri ile etkin iletişim kurabilen; bilimsel gelişmeleri izleyerek mesleki ve akademik alanda kullanabilen sorgulayıcı ve araştırıcı uzman hemşire yetiştirmek</a:t>
                      </a:r>
                      <a:r>
                        <a:rPr lang="tr-TR" sz="1200" baseline="0" dirty="0">
                          <a:solidFill>
                            <a:schemeClr val="tx1"/>
                          </a:solidFill>
                          <a:latin typeface="Times New Roman" panose="02020603050405020304" pitchFamily="18" charset="0"/>
                          <a:cs typeface="Times New Roman" panose="02020603050405020304" pitchFamily="18" charset="0"/>
                        </a:rPr>
                        <a:t> amaçlanır.</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45964497"/>
                  </a:ext>
                </a:extLst>
              </a:tr>
              <a:tr h="893560">
                <a:tc>
                  <a:txBody>
                    <a:bodyPr/>
                    <a:lstStyle/>
                    <a:p>
                      <a:r>
                        <a:rPr lang="tr-TR" sz="1200" dirty="0">
                          <a:solidFill>
                            <a:schemeClr val="tx1"/>
                          </a:solidFill>
                          <a:latin typeface="Times New Roman" panose="02020603050405020304" pitchFamily="18" charset="0"/>
                          <a:cs typeface="Times New Roman" panose="02020603050405020304" pitchFamily="18" charset="0"/>
                        </a:rPr>
                        <a:t>Doktora Programının Amacı</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just"/>
                      <a:r>
                        <a:rPr lang="tr-TR" sz="1200" dirty="0">
                          <a:solidFill>
                            <a:schemeClr val="tx1"/>
                          </a:solidFill>
                          <a:latin typeface="Times New Roman" panose="02020603050405020304" pitchFamily="18" charset="0"/>
                          <a:cs typeface="Times New Roman" panose="02020603050405020304" pitchFamily="18" charset="0"/>
                        </a:rPr>
                        <a:t>Öğrencilerin</a:t>
                      </a:r>
                      <a:r>
                        <a:rPr lang="tr-TR" sz="1200" baseline="0" dirty="0">
                          <a:solidFill>
                            <a:schemeClr val="tx1"/>
                          </a:solidFill>
                          <a:latin typeface="Times New Roman" panose="02020603050405020304" pitchFamily="18" charset="0"/>
                          <a:cs typeface="Times New Roman" panose="02020603050405020304" pitchFamily="18" charset="0"/>
                        </a:rPr>
                        <a:t> hemşireliğe özgü temel konular ve bunların dayandığı kuram, kavram, ilke ve yöntemlerde üst/ileri düzeyde uzmanlaşmasını, bağımsız ve özgün bilimsel araştırma yaparak yeni sentezlere ulaşabilme yetisi kazanması amaçlanır.</a:t>
                      </a:r>
                      <a:endParaRPr lang="tr-TR" sz="1200" dirty="0">
                        <a:solidFill>
                          <a:schemeClr val="tx1"/>
                        </a:solidFill>
                        <a:latin typeface="Times New Roman" panose="02020603050405020304" pitchFamily="18" charset="0"/>
                        <a:cs typeface="Times New Roman" panose="02020603050405020304" pitchFamily="18"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65400860"/>
                  </a:ext>
                </a:extLst>
              </a:tr>
            </a:tbl>
          </a:graphicData>
        </a:graphic>
      </p:graphicFrame>
    </p:spTree>
    <p:extLst>
      <p:ext uri="{BB962C8B-B14F-4D97-AF65-F5344CB8AC3E}">
        <p14:creationId xmlns:p14="http://schemas.microsoft.com/office/powerpoint/2010/main" val="3739142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Başlık 1">
            <a:extLst>
              <a:ext uri="{FF2B5EF4-FFF2-40B4-BE49-F238E27FC236}">
                <a16:creationId xmlns:a16="http://schemas.microsoft.com/office/drawing/2014/main" id="{BFAAEC98-A24A-E05D-D35A-682F105497E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b="1" kern="1200">
                <a:solidFill>
                  <a:srgbClr val="FFFFFF"/>
                </a:solidFill>
                <a:latin typeface="+mj-lt"/>
                <a:ea typeface="+mj-ea"/>
                <a:cs typeface="+mj-cs"/>
              </a:rPr>
              <a:t>HEMŞİRELİK BÖLÜMÜ ORGANİZASYON ŞEMASI</a:t>
            </a:r>
          </a:p>
        </p:txBody>
      </p:sp>
      <p:pic>
        <p:nvPicPr>
          <p:cNvPr id="3" name="Resim 2" descr="metin, yazı tipi, ekran görüntüsü, diyagram içeren bir resim&#10;&#10;Yapay zeka tarafından oluşturulan içerik yanlış olabilir.">
            <a:extLst>
              <a:ext uri="{FF2B5EF4-FFF2-40B4-BE49-F238E27FC236}">
                <a16:creationId xmlns:a16="http://schemas.microsoft.com/office/drawing/2014/main" id="{ED3C0730-DCF3-3488-5E5D-30E056ACA100}"/>
              </a:ext>
            </a:extLst>
          </p:cNvPr>
          <p:cNvPicPr>
            <a:picLocks noChangeAspect="1"/>
          </p:cNvPicPr>
          <p:nvPr/>
        </p:nvPicPr>
        <p:blipFill>
          <a:blip r:embed="rId2">
            <a:extLst>
              <a:ext uri="{28A0092B-C50C-407E-A947-70E740481C1C}">
                <a14:useLocalDpi xmlns:a14="http://schemas.microsoft.com/office/drawing/2010/main" val="0"/>
              </a:ext>
            </a:extLst>
          </a:blip>
          <a:srcRect l="903" t="2267" r="1665" b="1165"/>
          <a:stretch/>
        </p:blipFill>
        <p:spPr>
          <a:xfrm>
            <a:off x="3520968" y="872360"/>
            <a:ext cx="8551107" cy="5318236"/>
          </a:xfrm>
          <a:prstGeom prst="rect">
            <a:avLst/>
          </a:prstGeom>
        </p:spPr>
      </p:pic>
    </p:spTree>
    <p:extLst>
      <p:ext uri="{BB962C8B-B14F-4D97-AF65-F5344CB8AC3E}">
        <p14:creationId xmlns:p14="http://schemas.microsoft.com/office/powerpoint/2010/main" val="20726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metin, ekran görüntüsü, yazı tipi, sayı, numara içeren bir resim&#10;&#10;Yapay zeka tarafından oluşturulan içerik yanlış olabilir.">
            <a:extLst>
              <a:ext uri="{FF2B5EF4-FFF2-40B4-BE49-F238E27FC236}">
                <a16:creationId xmlns:a16="http://schemas.microsoft.com/office/drawing/2014/main" id="{7429CDE5-47C9-8FFC-CF75-2349CCC26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317" y="581312"/>
            <a:ext cx="3343002" cy="805249"/>
          </a:xfrm>
          <a:prstGeom prst="rect">
            <a:avLst/>
          </a:prstGeom>
        </p:spPr>
      </p:pic>
      <p:pic>
        <p:nvPicPr>
          <p:cNvPr id="10" name="Resim 9" descr="metin, ekran görüntüsü, sayı, numara, yazı tipi içeren bir resim&#10;&#10;Yapay zeka tarafından oluşturulan içerik yanlış olabilir.">
            <a:extLst>
              <a:ext uri="{FF2B5EF4-FFF2-40B4-BE49-F238E27FC236}">
                <a16:creationId xmlns:a16="http://schemas.microsoft.com/office/drawing/2014/main" id="{F2B9D0FF-558D-DDED-150B-8B3199164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60" y="1526951"/>
            <a:ext cx="4979769" cy="2480960"/>
          </a:xfrm>
          <a:prstGeom prst="rect">
            <a:avLst/>
          </a:prstGeom>
        </p:spPr>
      </p:pic>
      <p:pic>
        <p:nvPicPr>
          <p:cNvPr id="14" name="Resim 13">
            <a:extLst>
              <a:ext uri="{FF2B5EF4-FFF2-40B4-BE49-F238E27FC236}">
                <a16:creationId xmlns:a16="http://schemas.microsoft.com/office/drawing/2014/main" id="{9719A455-9814-C655-A8DE-680AD510EBCF}"/>
              </a:ext>
            </a:extLst>
          </p:cNvPr>
          <p:cNvPicPr>
            <a:picLocks noChangeAspect="1"/>
          </p:cNvPicPr>
          <p:nvPr/>
        </p:nvPicPr>
        <p:blipFill>
          <a:blip r:embed="rId5"/>
          <a:stretch>
            <a:fillRect/>
          </a:stretch>
        </p:blipFill>
        <p:spPr>
          <a:xfrm>
            <a:off x="5745819" y="1466248"/>
            <a:ext cx="5566741" cy="2541663"/>
          </a:xfrm>
          <a:prstGeom prst="rect">
            <a:avLst/>
          </a:prstGeom>
        </p:spPr>
      </p:pic>
      <p:sp>
        <p:nvSpPr>
          <p:cNvPr id="15" name="Dikdörtgen 16"/>
          <p:cNvSpPr/>
          <p:nvPr/>
        </p:nvSpPr>
        <p:spPr>
          <a:xfrm>
            <a:off x="3237993" y="211980"/>
            <a:ext cx="5015650" cy="369332"/>
          </a:xfrm>
          <a:prstGeom prst="rect">
            <a:avLst/>
          </a:prstGeom>
          <a:noFill/>
        </p:spPr>
        <p:txBody>
          <a:bodyPr wrap="square" lIns="91440" tIns="45720" rIns="91440" bIns="45720">
            <a:spAutoFit/>
          </a:bodyPr>
          <a:lstStyle/>
          <a:p>
            <a:pPr algn="ctr"/>
            <a:r>
              <a:rPr lang="tr-TR"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HEMŞİRELİK BÖLÜMÜ LİSANS PROGRAMI</a:t>
            </a:r>
          </a:p>
        </p:txBody>
      </p:sp>
      <p:pic>
        <p:nvPicPr>
          <p:cNvPr id="18" name="Resim 17">
            <a:extLst>
              <a:ext uri="{FF2B5EF4-FFF2-40B4-BE49-F238E27FC236}">
                <a16:creationId xmlns:a16="http://schemas.microsoft.com/office/drawing/2014/main" id="{640FD19F-4A0E-149D-5F72-46ACC8BFE690}"/>
              </a:ext>
            </a:extLst>
          </p:cNvPr>
          <p:cNvPicPr>
            <a:picLocks noChangeAspect="1"/>
          </p:cNvPicPr>
          <p:nvPr/>
        </p:nvPicPr>
        <p:blipFill>
          <a:blip r:embed="rId6"/>
          <a:stretch>
            <a:fillRect/>
          </a:stretch>
        </p:blipFill>
        <p:spPr>
          <a:xfrm>
            <a:off x="598760" y="4201494"/>
            <a:ext cx="4982138" cy="2149063"/>
          </a:xfrm>
          <a:prstGeom prst="rect">
            <a:avLst/>
          </a:prstGeom>
        </p:spPr>
      </p:pic>
      <p:pic>
        <p:nvPicPr>
          <p:cNvPr id="22" name="Resim 21">
            <a:extLst>
              <a:ext uri="{FF2B5EF4-FFF2-40B4-BE49-F238E27FC236}">
                <a16:creationId xmlns:a16="http://schemas.microsoft.com/office/drawing/2014/main" id="{4F0BE4B1-0BCE-57C8-E366-E9CC4AE540A5}"/>
              </a:ext>
            </a:extLst>
          </p:cNvPr>
          <p:cNvPicPr>
            <a:picLocks noChangeAspect="1"/>
          </p:cNvPicPr>
          <p:nvPr/>
        </p:nvPicPr>
        <p:blipFill>
          <a:blip r:embed="rId7"/>
          <a:stretch>
            <a:fillRect/>
          </a:stretch>
        </p:blipFill>
        <p:spPr>
          <a:xfrm>
            <a:off x="5745818" y="4201494"/>
            <a:ext cx="5566741" cy="2149063"/>
          </a:xfrm>
          <a:prstGeom prst="rect">
            <a:avLst/>
          </a:prstGeom>
        </p:spPr>
      </p:pic>
    </p:spTree>
    <p:extLst>
      <p:ext uri="{BB962C8B-B14F-4D97-AF65-F5344CB8AC3E}">
        <p14:creationId xmlns:p14="http://schemas.microsoft.com/office/powerpoint/2010/main" val="4087075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B47B254-F846-BBCC-9413-DBC7493930CA}"/>
              </a:ext>
            </a:extLst>
          </p:cNvPr>
          <p:cNvSpPr>
            <a:spLocks noGrp="1"/>
          </p:cNvSpPr>
          <p:nvPr>
            <p:ph sz="half" idx="1"/>
          </p:nvPr>
        </p:nvSpPr>
        <p:spPr/>
        <p:txBody>
          <a:bodyPr>
            <a:normAutofit/>
          </a:bodyPr>
          <a:lstStyle/>
          <a:p>
            <a:r>
              <a:rPr lang="tr-TR" sz="2000" dirty="0">
                <a:latin typeface="Times New Roman" panose="02020603050405020304" pitchFamily="18" charset="0"/>
                <a:cs typeface="Times New Roman" panose="02020603050405020304" pitchFamily="18" charset="0"/>
              </a:rPr>
              <a:t>Eğitim Komisyonu</a:t>
            </a:r>
          </a:p>
          <a:p>
            <a:r>
              <a:rPr lang="tr-TR" sz="2000" dirty="0">
                <a:latin typeface="Times New Roman" panose="02020603050405020304" pitchFamily="18" charset="0"/>
                <a:cs typeface="Times New Roman" panose="02020603050405020304" pitchFamily="18" charset="0"/>
              </a:rPr>
              <a:t>Ölçme ve Değerlendirme Komisyonu</a:t>
            </a:r>
          </a:p>
          <a:p>
            <a:r>
              <a:rPr lang="tr-TR" sz="2000" dirty="0">
                <a:latin typeface="Times New Roman" panose="02020603050405020304" pitchFamily="18" charset="0"/>
                <a:cs typeface="Times New Roman" panose="02020603050405020304" pitchFamily="18" charset="0"/>
              </a:rPr>
              <a:t>Uygulamalı Eğitimler Komisyonu</a:t>
            </a:r>
          </a:p>
          <a:p>
            <a:r>
              <a:rPr lang="tr-TR" sz="2000" dirty="0">
                <a:latin typeface="Times New Roman" panose="02020603050405020304" pitchFamily="18" charset="0"/>
                <a:cs typeface="Times New Roman" panose="02020603050405020304" pitchFamily="18" charset="0"/>
              </a:rPr>
              <a:t>Kalite Komisyonu</a:t>
            </a:r>
          </a:p>
          <a:p>
            <a:r>
              <a:rPr lang="tr-TR" sz="2000" dirty="0">
                <a:latin typeface="Times New Roman" panose="02020603050405020304" pitchFamily="18" charset="0"/>
                <a:cs typeface="Times New Roman" panose="02020603050405020304" pitchFamily="18" charset="0"/>
              </a:rPr>
              <a:t>Kariyer Planlama Komisyonu</a:t>
            </a:r>
          </a:p>
          <a:p>
            <a:r>
              <a:rPr lang="tr-TR" sz="2000" dirty="0">
                <a:effectLst/>
                <a:latin typeface="Times New Roman" panose="02020603050405020304" pitchFamily="18" charset="0"/>
                <a:cs typeface="Times New Roman" panose="02020603050405020304" pitchFamily="18" charset="0"/>
              </a:rPr>
              <a:t>Mezun Takip Ve Değerlendirme Komisyonu</a:t>
            </a:r>
          </a:p>
          <a:p>
            <a:r>
              <a:rPr lang="tr-TR" sz="2000" dirty="0">
                <a:latin typeface="Times New Roman" panose="02020603050405020304" pitchFamily="18" charset="0"/>
                <a:cs typeface="Times New Roman" panose="02020603050405020304" pitchFamily="18" charset="0"/>
              </a:rPr>
              <a:t>Kurumlararası Yatay Geçiş Komisyonu</a:t>
            </a:r>
          </a:p>
          <a:p>
            <a:r>
              <a:rPr lang="tr-TR" sz="2000" dirty="0">
                <a:latin typeface="Times New Roman" panose="02020603050405020304" pitchFamily="18" charset="0"/>
                <a:cs typeface="Times New Roman" panose="02020603050405020304" pitchFamily="18" charset="0"/>
              </a:rPr>
              <a:t>Merkezi Yerleştirme Yatay Geçiş Komisyonu</a:t>
            </a:r>
          </a:p>
          <a:p>
            <a:r>
              <a:rPr lang="tr-TR" sz="2000" dirty="0">
                <a:latin typeface="Times New Roman" panose="02020603050405020304" pitchFamily="18" charset="0"/>
                <a:cs typeface="Times New Roman" panose="02020603050405020304" pitchFamily="18" charset="0"/>
              </a:rPr>
              <a:t>Dikey Geçiş Komisyonu</a:t>
            </a:r>
          </a:p>
          <a:p>
            <a:r>
              <a:rPr lang="tr-TR" sz="2000" dirty="0">
                <a:latin typeface="Times New Roman" panose="02020603050405020304" pitchFamily="18" charset="0"/>
                <a:cs typeface="Times New Roman" panose="02020603050405020304" pitchFamily="18" charset="0"/>
              </a:rPr>
              <a:t>Hemşirelik Haftası Etkinlikleri Komisyonu</a:t>
            </a:r>
          </a:p>
          <a:p>
            <a:endParaRPr lang="tr-TR" sz="2000" dirty="0"/>
          </a:p>
        </p:txBody>
      </p:sp>
      <p:sp>
        <p:nvSpPr>
          <p:cNvPr id="4" name="İçerik Yer Tutucusu 3">
            <a:extLst>
              <a:ext uri="{FF2B5EF4-FFF2-40B4-BE49-F238E27FC236}">
                <a16:creationId xmlns:a16="http://schemas.microsoft.com/office/drawing/2014/main" id="{E1688D37-AD41-3BE6-B9B4-8DA16CDF41FF}"/>
              </a:ext>
            </a:extLst>
          </p:cNvPr>
          <p:cNvSpPr>
            <a:spLocks noGrp="1"/>
          </p:cNvSpPr>
          <p:nvPr>
            <p:ph sz="half" idx="2"/>
          </p:nvPr>
        </p:nvSpPr>
        <p:spPr/>
        <p:txBody>
          <a:bodyPr>
            <a:normAutofit/>
          </a:bodyPr>
          <a:lstStyle/>
          <a:p>
            <a:r>
              <a:rPr lang="tr-TR" sz="2000" dirty="0">
                <a:latin typeface="Times New Roman" panose="02020603050405020304" pitchFamily="18" charset="0"/>
                <a:cs typeface="Times New Roman" panose="02020603050405020304" pitchFamily="18" charset="0"/>
              </a:rPr>
              <a:t>Uluslararası İlişkiler Koordinatörlüğü</a:t>
            </a:r>
          </a:p>
          <a:p>
            <a:r>
              <a:rPr lang="tr-TR" sz="2000" dirty="0">
                <a:latin typeface="Times New Roman" panose="02020603050405020304" pitchFamily="18" charset="0"/>
                <a:cs typeface="Times New Roman" panose="02020603050405020304" pitchFamily="18" charset="0"/>
              </a:rPr>
              <a:t>Farabi/Mevlana  Koordinatörlüğü</a:t>
            </a:r>
          </a:p>
          <a:p>
            <a:r>
              <a:rPr lang="tr-TR" sz="2000" dirty="0">
                <a:latin typeface="Times New Roman" panose="02020603050405020304" pitchFamily="18" charset="0"/>
                <a:cs typeface="Times New Roman" panose="02020603050405020304" pitchFamily="18" charset="0"/>
              </a:rPr>
              <a:t>Bologna Koordinatörlüğü</a:t>
            </a:r>
          </a:p>
          <a:p>
            <a:r>
              <a:rPr lang="tr-TR" sz="2000" dirty="0">
                <a:latin typeface="Times New Roman" panose="02020603050405020304" pitchFamily="18" charset="0"/>
                <a:cs typeface="Times New Roman" panose="02020603050405020304" pitchFamily="18" charset="0"/>
              </a:rPr>
              <a:t>Kariyer Koordinatörlüğü</a:t>
            </a:r>
          </a:p>
        </p:txBody>
      </p:sp>
      <p:sp>
        <p:nvSpPr>
          <p:cNvPr id="5" name="Başlık 1">
            <a:extLst>
              <a:ext uri="{FF2B5EF4-FFF2-40B4-BE49-F238E27FC236}">
                <a16:creationId xmlns:a16="http://schemas.microsoft.com/office/drawing/2014/main" id="{D7D3B7CE-2F46-FAAB-FD90-646DBDF34E96}"/>
              </a:ext>
            </a:extLst>
          </p:cNvPr>
          <p:cNvSpPr>
            <a:spLocks noGrp="1"/>
          </p:cNvSpPr>
          <p:nvPr>
            <p:ph type="title"/>
          </p:nvPr>
        </p:nvSpPr>
        <p:spPr>
          <a:xfrm>
            <a:off x="-834190" y="550943"/>
            <a:ext cx="6300537" cy="1325563"/>
          </a:xfrm>
        </p:spPr>
        <p:txBody>
          <a:bodyPr>
            <a:normAutofit/>
          </a:bodyPr>
          <a:lstStyle/>
          <a:p>
            <a:pPr algn="ctr"/>
            <a:r>
              <a:rPr lang="tr-TR" sz="2400" b="1" dirty="0">
                <a:latin typeface="Times New Roman" panose="02020603050405020304" pitchFamily="18" charset="0"/>
                <a:cs typeface="Times New Roman" panose="02020603050405020304" pitchFamily="18" charset="0"/>
              </a:rPr>
              <a:t>KOMİSYONLAR</a:t>
            </a:r>
          </a:p>
        </p:txBody>
      </p:sp>
      <p:sp>
        <p:nvSpPr>
          <p:cNvPr id="6" name="Başlık 1">
            <a:extLst>
              <a:ext uri="{FF2B5EF4-FFF2-40B4-BE49-F238E27FC236}">
                <a16:creationId xmlns:a16="http://schemas.microsoft.com/office/drawing/2014/main" id="{6A4FBF74-EF34-8A58-BB83-35650070091C}"/>
              </a:ext>
            </a:extLst>
          </p:cNvPr>
          <p:cNvSpPr txBox="1">
            <a:spLocks/>
          </p:cNvSpPr>
          <p:nvPr/>
        </p:nvSpPr>
        <p:spPr>
          <a:xfrm>
            <a:off x="2811379" y="5255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400" b="1" dirty="0">
                <a:latin typeface="Times New Roman" panose="02020603050405020304" pitchFamily="18" charset="0"/>
                <a:cs typeface="Times New Roman" panose="02020603050405020304" pitchFamily="18" charset="0"/>
              </a:rPr>
              <a:t>KOORDİNATÖRLÜKLER</a:t>
            </a:r>
          </a:p>
        </p:txBody>
      </p:sp>
      <p:pic>
        <p:nvPicPr>
          <p:cNvPr id="9" name="Resim 8" descr="taslak, çizim, sanat, çocukların yaptığı resimler içeren bir resim&#10;&#10;Açıklama otomatik olarak oluşturuldu">
            <a:extLst>
              <a:ext uri="{FF2B5EF4-FFF2-40B4-BE49-F238E27FC236}">
                <a16:creationId xmlns:a16="http://schemas.microsoft.com/office/drawing/2014/main" id="{F7D8C180-407A-82B3-C068-DD8D3FA78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4814" y="3392593"/>
            <a:ext cx="5856371" cy="3279568"/>
          </a:xfrm>
          <a:prstGeom prst="rect">
            <a:avLst/>
          </a:prstGeom>
        </p:spPr>
      </p:pic>
    </p:spTree>
    <p:extLst>
      <p:ext uri="{BB962C8B-B14F-4D97-AF65-F5344CB8AC3E}">
        <p14:creationId xmlns:p14="http://schemas.microsoft.com/office/powerpoint/2010/main" val="88825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79705722-7A90-6D06-42CC-60E0EE8960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44" r="770" b="-1"/>
          <a:stretch/>
        </p:blipFill>
        <p:spPr bwMode="auto">
          <a:xfrm>
            <a:off x="5162052" y="3272588"/>
            <a:ext cx="6105382" cy="3585411"/>
          </a:xfrm>
          <a:prstGeom prst="rect">
            <a:avLst/>
          </a:prstGeom>
          <a:solidFill>
            <a:srgbClr val="FFFFFF">
              <a:shade val="85000"/>
            </a:srgbClr>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DU\Desktop\arzu dosya\Arzu Telefon_19.12.2013\Camera\2013-12-19_16-14-46_921.jpg">
            <a:extLst>
              <a:ext uri="{FF2B5EF4-FFF2-40B4-BE49-F238E27FC236}">
                <a16:creationId xmlns:a16="http://schemas.microsoft.com/office/drawing/2014/main" id="{82E6E6FA-A065-6644-4982-B4F337D8B3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00" r="1" b="13229"/>
          <a:stretch/>
        </p:blipFill>
        <p:spPr bwMode="auto">
          <a:xfrm>
            <a:off x="97976" y="96285"/>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DU\Desktop\arzu dosya\Arzu Telefon_19.12.2013\Camera\2013-12-19_15-48-51_241.jpg">
            <a:extLst>
              <a:ext uri="{FF2B5EF4-FFF2-40B4-BE49-F238E27FC236}">
                <a16:creationId xmlns:a16="http://schemas.microsoft.com/office/drawing/2014/main" id="{14CB5672-BC78-B9D9-AFB6-EF1BB11175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4" r="4950" b="-4"/>
          <a:stretch/>
        </p:blipFill>
        <p:spPr bwMode="auto">
          <a:xfrm>
            <a:off x="7458302" y="-22547"/>
            <a:ext cx="3809132" cy="3139531"/>
          </a:xfrm>
          <a:prstGeom prst="rect">
            <a:avLst/>
          </a:prstGeom>
          <a:solidFill>
            <a:srgbClr val="FFFFFF"/>
          </a:solidFill>
          <a:scene3d>
            <a:camera prst="orthographicFront"/>
            <a:lightRig rig="threePt" dir="t">
              <a:rot lat="0" lon="0" rev="2700000"/>
            </a:lightRig>
          </a:scene3d>
          <a:sp3d>
            <a:bevelT h="38100"/>
            <a:contourClr>
              <a:srgbClr val="C0C0C0"/>
            </a:contourClr>
          </a:sp3d>
          <a:extLs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0" name="1 Başlık"/>
          <p:cNvSpPr>
            <a:spLocks noGrp="1"/>
          </p:cNvSpPr>
          <p:nvPr>
            <p:ph type="title"/>
          </p:nvPr>
        </p:nvSpPr>
        <p:spPr>
          <a:xfrm>
            <a:off x="155099" y="4069422"/>
            <a:ext cx="3591189" cy="485983"/>
          </a:xfrm>
        </p:spPr>
        <p:txBody>
          <a:bodyPr anchor="b">
            <a:normAutofit/>
          </a:bodyPr>
          <a:lstStyle/>
          <a:p>
            <a:r>
              <a:rPr lang="tr-TR" altLang="tr-TR" sz="2400" b="1" dirty="0">
                <a:latin typeface="Times New Roman" panose="02020603050405020304" pitchFamily="18" charset="0"/>
                <a:cs typeface="Times New Roman" panose="02020603050405020304" pitchFamily="18" charset="0"/>
              </a:rPr>
              <a:t>Fiziki Olanaklarımız</a:t>
            </a:r>
          </a:p>
        </p:txBody>
      </p:sp>
      <p:sp>
        <p:nvSpPr>
          <p:cNvPr id="9" name="2 İçerik Yer Tutucusu"/>
          <p:cNvSpPr>
            <a:spLocks noGrp="1"/>
          </p:cNvSpPr>
          <p:nvPr>
            <p:ph idx="1"/>
          </p:nvPr>
        </p:nvSpPr>
        <p:spPr>
          <a:xfrm>
            <a:off x="155099" y="4633207"/>
            <a:ext cx="4404039" cy="1815719"/>
          </a:xfrm>
        </p:spPr>
        <p:txBody>
          <a:bodyPr>
            <a:normAutofit lnSpcReduction="10000"/>
          </a:bodyPr>
          <a:lstStyle/>
          <a:p>
            <a:pPr eaLnBrk="1" hangingPunct="1"/>
            <a:r>
              <a:rPr lang="tr-TR" altLang="tr-TR" sz="2200" dirty="0">
                <a:latin typeface="Times New Roman" panose="02020603050405020304" pitchFamily="18" charset="0"/>
                <a:cs typeface="Times New Roman" panose="02020603050405020304" pitchFamily="18" charset="0"/>
              </a:rPr>
              <a:t>Hemşirelik Uygulama Laboratuvarı (6 adet)</a:t>
            </a:r>
          </a:p>
          <a:p>
            <a:pPr eaLnBrk="1" hangingPunct="1"/>
            <a:r>
              <a:rPr lang="tr-TR" altLang="tr-TR" sz="2200" dirty="0">
                <a:latin typeface="Times New Roman" panose="02020603050405020304" pitchFamily="18" charset="0"/>
                <a:cs typeface="Times New Roman" panose="02020603050405020304" pitchFamily="18" charset="0"/>
              </a:rPr>
              <a:t>İzzet Baysal Amfisi, </a:t>
            </a:r>
          </a:p>
          <a:p>
            <a:pPr eaLnBrk="1" hangingPunct="1"/>
            <a:r>
              <a:rPr lang="tr-TR" altLang="tr-TR" sz="2200" dirty="0">
                <a:latin typeface="Times New Roman" panose="02020603050405020304" pitchFamily="18" charset="0"/>
                <a:cs typeface="Times New Roman" panose="02020603050405020304" pitchFamily="18" charset="0"/>
              </a:rPr>
              <a:t>C Blok  2, 3 ve 4 </a:t>
            </a:r>
            <a:r>
              <a:rPr lang="tr-TR" altLang="tr-TR" sz="2200" dirty="0" err="1">
                <a:latin typeface="Times New Roman" panose="02020603050405020304" pitchFamily="18" charset="0"/>
                <a:cs typeface="Times New Roman" panose="02020603050405020304" pitchFamily="18" charset="0"/>
              </a:rPr>
              <a:t>nolu</a:t>
            </a:r>
            <a:r>
              <a:rPr lang="tr-TR" altLang="tr-TR" sz="2200" dirty="0">
                <a:latin typeface="Times New Roman" panose="02020603050405020304" pitchFamily="18" charset="0"/>
                <a:cs typeface="Times New Roman" panose="02020603050405020304" pitchFamily="18" charset="0"/>
              </a:rPr>
              <a:t> amfiler,</a:t>
            </a:r>
          </a:p>
          <a:p>
            <a:pPr eaLnBrk="1" hangingPunct="1"/>
            <a:r>
              <a:rPr lang="tr-TR" altLang="tr-TR" sz="2200" dirty="0">
                <a:latin typeface="Times New Roman" panose="02020603050405020304" pitchFamily="18" charset="0"/>
                <a:cs typeface="Times New Roman" panose="02020603050405020304" pitchFamily="18" charset="0"/>
              </a:rPr>
              <a:t> Derslikler</a:t>
            </a:r>
          </a:p>
        </p:txBody>
      </p:sp>
    </p:spTree>
    <p:extLst>
      <p:ext uri="{BB962C8B-B14F-4D97-AF65-F5344CB8AC3E}">
        <p14:creationId xmlns:p14="http://schemas.microsoft.com/office/powerpoint/2010/main" val="2498165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1143001" y="-31077"/>
            <a:ext cx="9906859" cy="6889077"/>
          </a:xfrm>
          <a:prstGeom prst="rect">
            <a:avLst/>
          </a:prstGeom>
          <a:scene3d>
            <a:camera prst="orthographicFront"/>
            <a:lightRig rig="threePt" dir="t"/>
          </a:scene3d>
          <a:sp3d>
            <a:bevelB prst="angle"/>
          </a:sp3d>
        </p:spPr>
      </p:pic>
      <p:pic>
        <p:nvPicPr>
          <p:cNvPr id="3" name="Resim 2"/>
          <p:cNvPicPr>
            <a:picLocks noChangeAspect="1"/>
          </p:cNvPicPr>
          <p:nvPr/>
        </p:nvPicPr>
        <p:blipFill rotWithShape="1">
          <a:blip r:embed="rId4">
            <a:extLst>
              <a:ext uri="{28A0092B-C50C-407E-A947-70E740481C1C}">
                <a14:useLocalDpi xmlns:a14="http://schemas.microsoft.com/office/drawing/2010/main" val="0"/>
              </a:ext>
            </a:extLst>
          </a:blip>
          <a:srcRect t="15205" r="11741"/>
          <a:stretch/>
        </p:blipFill>
        <p:spPr>
          <a:xfrm>
            <a:off x="0" y="-13369"/>
            <a:ext cx="8574505" cy="6884737"/>
          </a:xfrm>
          <a:prstGeom prst="rect">
            <a:avLst/>
          </a:prstGeom>
          <a:scene3d>
            <a:camera prst="orthographicFront"/>
            <a:lightRig rig="threePt" dir="t"/>
          </a:scene3d>
          <a:sp3d>
            <a:bevelT w="114300" prst="artDeco"/>
            <a:bevelB/>
          </a:sp3d>
        </p:spPr>
      </p:pic>
      <p:sp>
        <p:nvSpPr>
          <p:cNvPr id="6" name="Dikdörtgen 5"/>
          <p:cNvSpPr/>
          <p:nvPr/>
        </p:nvSpPr>
        <p:spPr>
          <a:xfrm>
            <a:off x="8574506" y="483273"/>
            <a:ext cx="3617494" cy="5528452"/>
          </a:xfrm>
          <a:prstGeom prst="rect">
            <a:avLst/>
          </a:prstGeom>
          <a:gradFill flip="none" rotWithShape="1">
            <a:gsLst>
              <a:gs pos="33000">
                <a:srgbClr val="3968C8">
                  <a:tint val="66000"/>
                  <a:satMod val="160000"/>
                  <a:alpha val="14000"/>
                </a:srgbClr>
              </a:gs>
              <a:gs pos="50000">
                <a:srgbClr val="3968C8">
                  <a:tint val="44500"/>
                  <a:satMod val="160000"/>
                </a:srgbClr>
              </a:gs>
              <a:gs pos="100000">
                <a:srgbClr val="3968C8">
                  <a:tint val="23500"/>
                  <a:satMod val="160000"/>
                </a:srgbClr>
              </a:gs>
            </a:gsLst>
            <a:path path="circle">
              <a:fillToRect l="100000" t="100000"/>
            </a:path>
            <a:tileRect r="-100000" b="-100000"/>
          </a:gradFill>
        </p:spPr>
        <p:txBody>
          <a:bodyPr wrap="square" lIns="252000" tIns="684000" rIns="216000" bIns="720000">
            <a:spAutoFit/>
          </a:bodyPr>
          <a:lstStyle/>
          <a:p>
            <a:pPr algn="ctr">
              <a:lnSpc>
                <a:spcPct val="150000"/>
              </a:lnSpc>
            </a:pPr>
            <a:r>
              <a:rPr lang="tr-TR" b="1" kern="600" dirty="0">
                <a:latin typeface="Times New Roman" panose="02020603050405020304" pitchFamily="18" charset="0"/>
                <a:ea typeface="Calibri" panose="020F0502020204030204" pitchFamily="34" charset="0"/>
                <a:cs typeface="Times New Roman" panose="02020603050405020304" pitchFamily="18" charset="0"/>
              </a:rPr>
              <a:t>Hemşirelik Uygulama Laboratuvarları</a:t>
            </a:r>
          </a:p>
          <a:p>
            <a:pPr algn="just">
              <a:lnSpc>
                <a:spcPct val="150000"/>
              </a:lnSpc>
            </a:pPr>
            <a:r>
              <a:rPr lang="tr-TR" sz="1600" kern="600" dirty="0">
                <a:latin typeface="Times New Roman" panose="02020603050405020304" pitchFamily="18" charset="0"/>
                <a:ea typeface="Calibri" panose="020F0502020204030204" pitchFamily="34" charset="0"/>
                <a:cs typeface="Times New Roman" panose="02020603050405020304" pitchFamily="18" charset="0"/>
              </a:rPr>
              <a:t>Bölümümüz bünyesinde bulunan donanımlı malzemesiyle 6 adet Hemşirelik Uygulama Laboratuvarı ile öğrencilerimiz teorik ders sonrasında öğrendiklerini uygulayabilmekte ve klinik uygulamaya hazır şekilde başlayabilmektedir. </a:t>
            </a:r>
          </a:p>
          <a:p>
            <a:pPr algn="just">
              <a:lnSpc>
                <a:spcPct val="150000"/>
              </a:lnSpc>
            </a:pPr>
            <a:endParaRPr lang="tr-TR" sz="1600" kern="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210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iç mekan, giyim, sandalye, kişi, şahıs içeren bir resim&#10;&#10;Açıklama otomatik olarak oluşturuldu">
            <a:extLst>
              <a:ext uri="{FF2B5EF4-FFF2-40B4-BE49-F238E27FC236}">
                <a16:creationId xmlns:a16="http://schemas.microsoft.com/office/drawing/2014/main" id="{FBE33CF7-18A7-FB51-F8A0-480E53B27D4F}"/>
              </a:ext>
            </a:extLst>
          </p:cNvPr>
          <p:cNvPicPr>
            <a:picLocks noChangeAspect="1"/>
          </p:cNvPicPr>
          <p:nvPr/>
        </p:nvPicPr>
        <p:blipFill>
          <a:blip r:embed="rId2">
            <a:extLst>
              <a:ext uri="{28A0092B-C50C-407E-A947-70E740481C1C}">
                <a14:useLocalDpi xmlns:a14="http://schemas.microsoft.com/office/drawing/2010/main" val="0"/>
              </a:ext>
            </a:extLst>
          </a:blip>
          <a:srcRect t="20116" r="-3" b="1581"/>
          <a:stretch/>
        </p:blipFill>
        <p:spPr>
          <a:xfrm>
            <a:off x="5162052" y="3272588"/>
            <a:ext cx="6105382" cy="3585411"/>
          </a:xfrm>
          <a:prstGeom prst="rect">
            <a:avLst/>
          </a:prstGeom>
        </p:spPr>
      </p:pic>
      <p:pic>
        <p:nvPicPr>
          <p:cNvPr id="5" name="Picture 2" descr="C:\Users\DU\Desktop\arzu dosya\Arzu Telefon_19.12.2013\Camera\2013-12-19_15-40-34_94.jpg">
            <a:extLst>
              <a:ext uri="{FF2B5EF4-FFF2-40B4-BE49-F238E27FC236}">
                <a16:creationId xmlns:a16="http://schemas.microsoft.com/office/drawing/2014/main" id="{589130C3-97FB-608F-568C-FE72DC4727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84" r="1" b="4936"/>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esim 8" descr="iç mekan, mobilya, giyim, duvar içeren bir resim&#10;&#10;Açıklama otomatik olarak oluşturuldu">
            <a:extLst>
              <a:ext uri="{FF2B5EF4-FFF2-40B4-BE49-F238E27FC236}">
                <a16:creationId xmlns:a16="http://schemas.microsoft.com/office/drawing/2014/main" id="{AD90C3EC-CE10-47DC-4DF1-81500409CFE9}"/>
              </a:ext>
            </a:extLst>
          </p:cNvPr>
          <p:cNvPicPr>
            <a:picLocks noChangeAspect="1"/>
          </p:cNvPicPr>
          <p:nvPr/>
        </p:nvPicPr>
        <p:blipFill>
          <a:blip r:embed="rId4">
            <a:extLst>
              <a:ext uri="{28A0092B-C50C-407E-A947-70E740481C1C}">
                <a14:useLocalDpi xmlns:a14="http://schemas.microsoft.com/office/drawing/2010/main" val="0"/>
              </a:ext>
            </a:extLst>
          </a:blip>
          <a:srcRect t="31171" r="-1" b="7012"/>
          <a:stretch/>
        </p:blipFill>
        <p:spPr>
          <a:xfrm>
            <a:off x="7458302" y="-22547"/>
            <a:ext cx="3809132" cy="3139531"/>
          </a:xfrm>
          <a:prstGeom prst="rect">
            <a:avLst/>
          </a:prstGeom>
        </p:spPr>
      </p:pic>
      <p:pic>
        <p:nvPicPr>
          <p:cNvPr id="4" name="Picture 2" descr="C:\Users\DU\Desktop\arzu dosya\Arzu Telefon_19.12.2013\Camera\2013-12-19_15-40-44_27.jpg">
            <a:extLst>
              <a:ext uri="{FF2B5EF4-FFF2-40B4-BE49-F238E27FC236}">
                <a16:creationId xmlns:a16="http://schemas.microsoft.com/office/drawing/2014/main" id="{2E230524-237D-6DCA-CA65-54610773F2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85"/>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053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a:extLst>
              <a:ext uri="{FF2B5EF4-FFF2-40B4-BE49-F238E27FC236}">
                <a16:creationId xmlns:a16="http://schemas.microsoft.com/office/drawing/2014/main" id="{F95E5E1D-090A-E092-6C98-B8B1735CA1CE}"/>
              </a:ext>
            </a:extLst>
          </p:cNvPr>
          <p:cNvPicPr>
            <a:picLocks noChangeAspect="1"/>
          </p:cNvPicPr>
          <p:nvPr/>
        </p:nvPicPr>
        <p:blipFill>
          <a:blip r:embed="rId2">
            <a:extLst>
              <a:ext uri="{28A0092B-C50C-407E-A947-70E740481C1C}">
                <a14:useLocalDpi xmlns:a14="http://schemas.microsoft.com/office/drawing/2010/main" val="0"/>
              </a:ext>
            </a:extLst>
          </a:blip>
          <a:srcRect t="18275" r="-3" b="18229"/>
          <a:stretch/>
        </p:blipFill>
        <p:spPr>
          <a:xfrm>
            <a:off x="20" y="10"/>
            <a:ext cx="4003019" cy="3388883"/>
          </a:xfrm>
          <a:prstGeom prst="rect">
            <a:avLst/>
          </a:prstGeom>
        </p:spPr>
      </p:pic>
      <p:pic>
        <p:nvPicPr>
          <p:cNvPr id="7" name="Resim 6">
            <a:extLst>
              <a:ext uri="{FF2B5EF4-FFF2-40B4-BE49-F238E27FC236}">
                <a16:creationId xmlns:a16="http://schemas.microsoft.com/office/drawing/2014/main" id="{7CE99ACC-B170-F733-BADB-A94FC874E479}"/>
              </a:ext>
            </a:extLst>
          </p:cNvPr>
          <p:cNvPicPr>
            <a:picLocks noChangeAspect="1"/>
          </p:cNvPicPr>
          <p:nvPr/>
        </p:nvPicPr>
        <p:blipFill>
          <a:blip r:embed="rId3">
            <a:extLst>
              <a:ext uri="{28A0092B-C50C-407E-A947-70E740481C1C}">
                <a14:useLocalDpi xmlns:a14="http://schemas.microsoft.com/office/drawing/2010/main" val="0"/>
              </a:ext>
            </a:extLst>
          </a:blip>
          <a:srcRect t="8903" r="-1" b="27882"/>
          <a:stretch/>
        </p:blipFill>
        <p:spPr>
          <a:xfrm>
            <a:off x="4094479" y="10"/>
            <a:ext cx="4014047" cy="3383270"/>
          </a:xfrm>
          <a:prstGeom prst="rect">
            <a:avLst/>
          </a:prstGeom>
        </p:spPr>
      </p:pic>
      <p:pic>
        <p:nvPicPr>
          <p:cNvPr id="9" name="Resim 8">
            <a:extLst>
              <a:ext uri="{FF2B5EF4-FFF2-40B4-BE49-F238E27FC236}">
                <a16:creationId xmlns:a16="http://schemas.microsoft.com/office/drawing/2014/main" id="{B9700390-21D4-A969-5106-C735BF4573A8}"/>
              </a:ext>
            </a:extLst>
          </p:cNvPr>
          <p:cNvPicPr>
            <a:picLocks noChangeAspect="1"/>
          </p:cNvPicPr>
          <p:nvPr/>
        </p:nvPicPr>
        <p:blipFill>
          <a:blip r:embed="rId4">
            <a:extLst>
              <a:ext uri="{28A0092B-C50C-407E-A947-70E740481C1C}">
                <a14:useLocalDpi xmlns:a14="http://schemas.microsoft.com/office/drawing/2010/main" val="0"/>
              </a:ext>
            </a:extLst>
          </a:blip>
          <a:srcRect t="22752" r="-3" b="13857"/>
          <a:stretch/>
        </p:blipFill>
        <p:spPr>
          <a:xfrm>
            <a:off x="8188960" y="10"/>
            <a:ext cx="4003039" cy="3383270"/>
          </a:xfrm>
          <a:prstGeom prst="rect">
            <a:avLst/>
          </a:prstGeom>
        </p:spPr>
      </p:pic>
      <p:pic>
        <p:nvPicPr>
          <p:cNvPr id="13" name="Resim 12">
            <a:extLst>
              <a:ext uri="{FF2B5EF4-FFF2-40B4-BE49-F238E27FC236}">
                <a16:creationId xmlns:a16="http://schemas.microsoft.com/office/drawing/2014/main" id="{7241594A-8804-A973-E81F-72A34A54879A}"/>
              </a:ext>
            </a:extLst>
          </p:cNvPr>
          <p:cNvPicPr>
            <a:picLocks noChangeAspect="1"/>
          </p:cNvPicPr>
          <p:nvPr/>
        </p:nvPicPr>
        <p:blipFill>
          <a:blip r:embed="rId5">
            <a:extLst>
              <a:ext uri="{28A0092B-C50C-407E-A947-70E740481C1C}">
                <a14:useLocalDpi xmlns:a14="http://schemas.microsoft.com/office/drawing/2010/main" val="0"/>
              </a:ext>
            </a:extLst>
          </a:blip>
          <a:srcRect t="17955" r="-3" b="18549"/>
          <a:stretch/>
        </p:blipFill>
        <p:spPr>
          <a:xfrm>
            <a:off x="20" y="3469102"/>
            <a:ext cx="4003019" cy="3388893"/>
          </a:xfrm>
          <a:prstGeom prst="rect">
            <a:avLst/>
          </a:prstGeom>
        </p:spPr>
      </p:pic>
      <p:pic>
        <p:nvPicPr>
          <p:cNvPr id="15" name="Resim 14">
            <a:extLst>
              <a:ext uri="{FF2B5EF4-FFF2-40B4-BE49-F238E27FC236}">
                <a16:creationId xmlns:a16="http://schemas.microsoft.com/office/drawing/2014/main" id="{45D7329A-DCCE-1F01-E216-87141970505E}"/>
              </a:ext>
            </a:extLst>
          </p:cNvPr>
          <p:cNvPicPr>
            <a:picLocks noChangeAspect="1"/>
          </p:cNvPicPr>
          <p:nvPr/>
        </p:nvPicPr>
        <p:blipFill>
          <a:blip r:embed="rId6">
            <a:extLst>
              <a:ext uri="{28A0092B-C50C-407E-A947-70E740481C1C}">
                <a14:useLocalDpi xmlns:a14="http://schemas.microsoft.com/office/drawing/2010/main" val="0"/>
              </a:ext>
            </a:extLst>
          </a:blip>
          <a:srcRect l="3128" r="7893" b="4"/>
          <a:stretch/>
        </p:blipFill>
        <p:spPr>
          <a:xfrm>
            <a:off x="4094479" y="3469102"/>
            <a:ext cx="4014047" cy="3383280"/>
          </a:xfrm>
          <a:prstGeom prst="rect">
            <a:avLst/>
          </a:prstGeom>
        </p:spPr>
      </p:pic>
      <p:pic>
        <p:nvPicPr>
          <p:cNvPr id="5" name="Resim 4">
            <a:extLst>
              <a:ext uri="{FF2B5EF4-FFF2-40B4-BE49-F238E27FC236}">
                <a16:creationId xmlns:a16="http://schemas.microsoft.com/office/drawing/2014/main" id="{419F7C42-B8F3-7134-9E0B-D95ECF1B6E59}"/>
              </a:ext>
            </a:extLst>
          </p:cNvPr>
          <p:cNvPicPr>
            <a:picLocks noChangeAspect="1"/>
          </p:cNvPicPr>
          <p:nvPr/>
        </p:nvPicPr>
        <p:blipFill>
          <a:blip r:embed="rId7">
            <a:extLst>
              <a:ext uri="{28A0092B-C50C-407E-A947-70E740481C1C}">
                <a14:useLocalDpi xmlns:a14="http://schemas.microsoft.com/office/drawing/2010/main" val="0"/>
              </a:ext>
            </a:extLst>
          </a:blip>
          <a:srcRect t="10916" r="2" b="25417"/>
          <a:stretch/>
        </p:blipFill>
        <p:spPr>
          <a:xfrm>
            <a:off x="8199966" y="3469102"/>
            <a:ext cx="3992034" cy="3388893"/>
          </a:xfrm>
          <a:prstGeom prst="rect">
            <a:avLst/>
          </a:prstGeom>
        </p:spPr>
      </p:pic>
    </p:spTree>
    <p:extLst>
      <p:ext uri="{BB962C8B-B14F-4D97-AF65-F5344CB8AC3E}">
        <p14:creationId xmlns:p14="http://schemas.microsoft.com/office/powerpoint/2010/main" val="4030797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45804" y="0"/>
            <a:ext cx="12100392" cy="6844959"/>
          </a:xfrm>
          <a:prstGeom prst="rect">
            <a:avLst/>
          </a:prstGeom>
        </p:spPr>
      </p:pic>
      <p:sp>
        <p:nvSpPr>
          <p:cNvPr id="5" name="Dikdörtgen 4"/>
          <p:cNvSpPr/>
          <p:nvPr/>
        </p:nvSpPr>
        <p:spPr>
          <a:xfrm>
            <a:off x="349631" y="426890"/>
            <a:ext cx="10238158" cy="2224585"/>
          </a:xfrm>
          <a:prstGeom prst="rect">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endParaRPr lang="tr-TR" sz="1400" dirty="0">
              <a:solidFill>
                <a:srgbClr val="000000"/>
              </a:solidFill>
              <a:latin typeface="Times New Roman" panose="02020603050405020304" pitchFamily="18" charset="0"/>
              <a:cs typeface="Times New Roman" panose="02020603050405020304" pitchFamily="18" charset="0"/>
            </a:endParaRPr>
          </a:p>
          <a:p>
            <a:pPr algn="just" defTabSz="457200">
              <a:spcAft>
                <a:spcPts val="600"/>
              </a:spcAft>
            </a:pPr>
            <a:r>
              <a:rPr lang="tr-TR" sz="1400" dirty="0">
                <a:solidFill>
                  <a:srgbClr val="000000"/>
                </a:solidFill>
                <a:latin typeface="Times New Roman" panose="02020603050405020304" pitchFamily="18" charset="0"/>
                <a:cs typeface="Times New Roman" panose="02020603050405020304" pitchFamily="18" charset="0"/>
              </a:rPr>
              <a:t>Türkiye'nin iki metropolü olan Ankara ve İstanbul şehirlerinin arasında doğal güzelliklerle çevrili, ülkemizin en seçkin üniversitelerinden biri olan Bolu Abant İzzet Baysal Üniversitesi 3 Temmuz 1992 tarihinde kurulmuştur. Bu tarihten itibaren hızla gelişen Üniversitemizin Bolu kent merkezi ve üç ilçesinde (Gerede, Mengen, Mudurnu) yerleşkeleri bulunmaktadır. Üniversitemizin merkez yerleşkesi olan İzzet Baysal Yerleşkesi ise Bolu kent merkezine 8 km uzaklıktaki Gölköy’de, benzersiz bir doğa güzelliğinin içinde yer almaktadır.</a:t>
            </a:r>
          </a:p>
          <a:p>
            <a:pPr algn="just" defTabSz="457200"/>
            <a:r>
              <a:rPr lang="tr-TR" sz="1400" dirty="0">
                <a:solidFill>
                  <a:srgbClr val="000000"/>
                </a:solidFill>
                <a:latin typeface="Times New Roman" panose="02020603050405020304" pitchFamily="18" charset="0"/>
                <a:cs typeface="Times New Roman" panose="02020603050405020304" pitchFamily="18" charset="0"/>
              </a:rPr>
              <a:t>Üniversitemizde halen, 16 fakülte, 1 enstitü, 1 yüksekokul, 8 meslek yüksekokulu ve 21 araştırma merkezi bulunmaktadır. Üniversitemizin bu birimlerinde görev yapan 1.400 öğretim elemanı ve 1200 idari personel, yaklaşık 33.000 öğrenciye kaliteli ve çağdaş eğitim ortamı sunmanın gururunu yaşamaktadır.</a:t>
            </a:r>
          </a:p>
          <a:p>
            <a:pPr algn="just" defTabSz="457200"/>
            <a:r>
              <a:rPr lang="tr-TR" sz="1400" dirty="0">
                <a:solidFill>
                  <a:schemeClr val="tx1"/>
                </a:solidFill>
                <a:latin typeface="Times New Roman" panose="02020603050405020304" pitchFamily="18" charset="0"/>
                <a:cs typeface="Times New Roman" panose="02020603050405020304" pitchFamily="18" charset="0"/>
                <a:sym typeface="Calibri"/>
              </a:rPr>
              <a:t>1992 yılında Bolu’da kurulan Bolu Abant İzzet Baysal Üniversitesi, devlet ve vakıf üniversiteleri dışında, “Vakıf Destekli Devlet Üniversitesi” olarak farklı bir model oluşturmaktadır.</a:t>
            </a:r>
          </a:p>
          <a:p>
            <a:pPr algn="just" defTabSz="457200"/>
            <a:endParaRPr lang="tr-TR" sz="1400" dirty="0">
              <a:solidFill>
                <a:srgbClr val="000000"/>
              </a:solidFill>
              <a:latin typeface="Times New Roman" panose="02020603050405020304" pitchFamily="18" charset="0"/>
              <a:cs typeface="Times New Roman" panose="02020603050405020304" pitchFamily="18" charset="0"/>
            </a:endParaRPr>
          </a:p>
        </p:txBody>
      </p:sp>
      <p:sp>
        <p:nvSpPr>
          <p:cNvPr id="6" name="Metin kutusu 5"/>
          <p:cNvSpPr txBox="1"/>
          <p:nvPr/>
        </p:nvSpPr>
        <p:spPr>
          <a:xfrm>
            <a:off x="7415464" y="513347"/>
            <a:ext cx="45719" cy="369332"/>
          </a:xfrm>
          <a:prstGeom prst="rect">
            <a:avLst/>
          </a:prstGeom>
          <a:noFill/>
        </p:spPr>
        <p:txBody>
          <a:bodyPr wrap="square" rtlCol="0">
            <a:spAutoFit/>
          </a:bodyPr>
          <a:lstStyle/>
          <a:p>
            <a:pPr defTabSz="457200"/>
            <a:endParaRPr lang="tr-TR" dirty="0">
              <a:solidFill>
                <a:srgbClr val="000000"/>
              </a:solidFill>
              <a:latin typeface="Trebuchet MS" panose="020B0603020202020204"/>
            </a:endParaRPr>
          </a:p>
        </p:txBody>
      </p:sp>
      <p:sp>
        <p:nvSpPr>
          <p:cNvPr id="7" name="Dikdörtgen 6"/>
          <p:cNvSpPr/>
          <p:nvPr/>
        </p:nvSpPr>
        <p:spPr>
          <a:xfrm>
            <a:off x="1311812" y="172822"/>
            <a:ext cx="3140918" cy="276999"/>
          </a:xfrm>
          <a:prstGeom prst="rect">
            <a:avLst/>
          </a:prstGeom>
          <a:noFill/>
        </p:spPr>
        <p:txBody>
          <a:bodyPr wrap="square" lIns="91440" tIns="45720" rIns="91440" bIns="45720">
            <a:spAutoFit/>
          </a:bodyPr>
          <a:lstStyle/>
          <a:p>
            <a:pPr defTabSz="457200"/>
            <a:r>
              <a:rPr lang="tr-TR" sz="1200" spc="80" dirty="0">
                <a:ln w="13462">
                  <a:solidFill>
                    <a:srgbClr val="194B1B"/>
                  </a:solidFill>
                  <a:prstDash val="solid"/>
                </a:ln>
                <a:solidFill>
                  <a:srgbClr val="194B1B"/>
                </a:solidFill>
                <a:latin typeface="Times New Roman" panose="02020603050405020304" pitchFamily="18" charset="0"/>
                <a:cs typeface="Times New Roman" panose="02020603050405020304" pitchFamily="18" charset="0"/>
              </a:rPr>
              <a:t>Bolu Abant İzzet Baysal Üniversitesi</a:t>
            </a:r>
          </a:p>
        </p:txBody>
      </p:sp>
    </p:spTree>
    <p:extLst>
      <p:ext uri="{BB962C8B-B14F-4D97-AF65-F5344CB8AC3E}">
        <p14:creationId xmlns:p14="http://schemas.microsoft.com/office/powerpoint/2010/main" val="3009229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9" name="Resim 8" descr="giyim, iç mekan, duvar, kişi, şahıs içeren bir resim&#10;&#10;Açıklama otomatik olarak oluşturuldu">
            <a:extLst>
              <a:ext uri="{FF2B5EF4-FFF2-40B4-BE49-F238E27FC236}">
                <a16:creationId xmlns:a16="http://schemas.microsoft.com/office/drawing/2014/main" id="{BA91B8FA-BCBE-8DCE-8762-74923AE13356}"/>
              </a:ext>
            </a:extLst>
          </p:cNvPr>
          <p:cNvPicPr>
            <a:picLocks noChangeAspect="1"/>
          </p:cNvPicPr>
          <p:nvPr/>
        </p:nvPicPr>
        <p:blipFill>
          <a:blip r:embed="rId2">
            <a:extLst>
              <a:ext uri="{28A0092B-C50C-407E-A947-70E740481C1C}">
                <a14:useLocalDpi xmlns:a14="http://schemas.microsoft.com/office/drawing/2010/main" val="0"/>
              </a:ext>
            </a:extLst>
          </a:blip>
          <a:srcRect t="14703" r="1" b="1"/>
          <a:stretch/>
        </p:blipFill>
        <p:spPr>
          <a:xfrm>
            <a:off x="-3046" y="340423"/>
            <a:ext cx="4630139" cy="5265795"/>
          </a:xfrm>
          <a:prstGeom prst="rect">
            <a:avLst/>
          </a:prstGeom>
        </p:spPr>
      </p:pic>
      <p:pic>
        <p:nvPicPr>
          <p:cNvPr id="7" name="Resim 6" descr="iç mekan, mobilya, duvar, zemin içeren bir resim&#10;&#10;Açıklama otomatik olarak oluşturuldu">
            <a:extLst>
              <a:ext uri="{FF2B5EF4-FFF2-40B4-BE49-F238E27FC236}">
                <a16:creationId xmlns:a16="http://schemas.microsoft.com/office/drawing/2014/main" id="{7FD710E8-FCEF-4861-2B42-4C074B1BDC77}"/>
              </a:ext>
            </a:extLst>
          </p:cNvPr>
          <p:cNvPicPr>
            <a:picLocks noChangeAspect="1"/>
          </p:cNvPicPr>
          <p:nvPr/>
        </p:nvPicPr>
        <p:blipFill>
          <a:blip r:embed="rId3">
            <a:extLst>
              <a:ext uri="{28A0092B-C50C-407E-A947-70E740481C1C}">
                <a14:useLocalDpi xmlns:a14="http://schemas.microsoft.com/office/drawing/2010/main" val="0"/>
              </a:ext>
            </a:extLst>
          </a:blip>
          <a:srcRect t="4122" r="2" b="3"/>
          <a:stretch/>
        </p:blipFill>
        <p:spPr>
          <a:xfrm>
            <a:off x="4901780" y="1071563"/>
            <a:ext cx="7290218" cy="5242298"/>
          </a:xfrm>
          <a:prstGeom prst="rect">
            <a:avLst/>
          </a:prstGeom>
        </p:spPr>
      </p:pic>
    </p:spTree>
    <p:extLst>
      <p:ext uri="{BB962C8B-B14F-4D97-AF65-F5344CB8AC3E}">
        <p14:creationId xmlns:p14="http://schemas.microsoft.com/office/powerpoint/2010/main" val="2294808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Resim 12" descr="metin, duvar, iç mekan, yangın söndürücü içeren bir resim&#10;&#10;Açıklama otomatik olarak oluşturuldu">
            <a:extLst>
              <a:ext uri="{FF2B5EF4-FFF2-40B4-BE49-F238E27FC236}">
                <a16:creationId xmlns:a16="http://schemas.microsoft.com/office/drawing/2014/main" id="{E51E6CEE-FD75-ED21-034D-668B18E540C1}"/>
              </a:ext>
            </a:extLst>
          </p:cNvPr>
          <p:cNvPicPr>
            <a:picLocks noChangeAspect="1"/>
          </p:cNvPicPr>
          <p:nvPr/>
        </p:nvPicPr>
        <p:blipFill>
          <a:blip r:embed="rId2">
            <a:extLst>
              <a:ext uri="{28A0092B-C50C-407E-A947-70E740481C1C}">
                <a14:useLocalDpi xmlns:a14="http://schemas.microsoft.com/office/drawing/2010/main" val="0"/>
              </a:ext>
            </a:extLst>
          </a:blip>
          <a:srcRect t="18641" r="-3" b="17864"/>
          <a:stretch/>
        </p:blipFill>
        <p:spPr>
          <a:xfrm>
            <a:off x="20" y="10"/>
            <a:ext cx="4003019" cy="3388883"/>
          </a:xfrm>
          <a:prstGeom prst="rect">
            <a:avLst/>
          </a:prstGeom>
        </p:spPr>
      </p:pic>
      <p:pic>
        <p:nvPicPr>
          <p:cNvPr id="9" name="Resim 8" descr="metin, dikdörtgen, sanat içeren bir resim&#10;&#10;Açıklama otomatik olarak oluşturuldu">
            <a:extLst>
              <a:ext uri="{FF2B5EF4-FFF2-40B4-BE49-F238E27FC236}">
                <a16:creationId xmlns:a16="http://schemas.microsoft.com/office/drawing/2014/main" id="{DF9A096C-347E-5007-1A32-0C4788CCA706}"/>
              </a:ext>
            </a:extLst>
          </p:cNvPr>
          <p:cNvPicPr>
            <a:picLocks noChangeAspect="1"/>
          </p:cNvPicPr>
          <p:nvPr/>
        </p:nvPicPr>
        <p:blipFill>
          <a:blip r:embed="rId3">
            <a:extLst>
              <a:ext uri="{28A0092B-C50C-407E-A947-70E740481C1C}">
                <a14:useLocalDpi xmlns:a14="http://schemas.microsoft.com/office/drawing/2010/main" val="0"/>
              </a:ext>
            </a:extLst>
          </a:blip>
          <a:srcRect t="22939" r="-3" b="13565"/>
          <a:stretch/>
        </p:blipFill>
        <p:spPr>
          <a:xfrm>
            <a:off x="20" y="3469102"/>
            <a:ext cx="4003019" cy="3388893"/>
          </a:xfrm>
          <a:prstGeom prst="rect">
            <a:avLst/>
          </a:prstGeom>
        </p:spPr>
      </p:pic>
      <p:pic>
        <p:nvPicPr>
          <p:cNvPr id="11" name="Resim 10" descr="duvar, bina, kapı kolu, iç mekan içeren bir resim&#10;&#10;Açıklama otomatik olarak oluşturuldu">
            <a:extLst>
              <a:ext uri="{FF2B5EF4-FFF2-40B4-BE49-F238E27FC236}">
                <a16:creationId xmlns:a16="http://schemas.microsoft.com/office/drawing/2014/main" id="{81AC8F5F-0885-2E4A-DD0F-5A878AFFDEB5}"/>
              </a:ext>
            </a:extLst>
          </p:cNvPr>
          <p:cNvPicPr>
            <a:picLocks noChangeAspect="1"/>
          </p:cNvPicPr>
          <p:nvPr/>
        </p:nvPicPr>
        <p:blipFill>
          <a:blip r:embed="rId4">
            <a:extLst>
              <a:ext uri="{28A0092B-C50C-407E-A947-70E740481C1C}">
                <a14:useLocalDpi xmlns:a14="http://schemas.microsoft.com/office/drawing/2010/main" val="0"/>
              </a:ext>
            </a:extLst>
          </a:blip>
          <a:srcRect l="15285" r="6674"/>
          <a:stretch/>
        </p:blipFill>
        <p:spPr>
          <a:xfrm>
            <a:off x="4094479" y="10"/>
            <a:ext cx="4014047" cy="6857990"/>
          </a:xfrm>
          <a:prstGeom prst="rect">
            <a:avLst/>
          </a:prstGeom>
        </p:spPr>
      </p:pic>
      <p:pic>
        <p:nvPicPr>
          <p:cNvPr id="7" name="Resim 6" descr="duvar, iç mekan, tavan ışık tesisatı, bina içeren bir resim&#10;&#10;Açıklama otomatik olarak oluşturuldu">
            <a:extLst>
              <a:ext uri="{FF2B5EF4-FFF2-40B4-BE49-F238E27FC236}">
                <a16:creationId xmlns:a16="http://schemas.microsoft.com/office/drawing/2014/main" id="{814239A9-3C10-EC1D-7FB4-5686E7FF20AB}"/>
              </a:ext>
            </a:extLst>
          </p:cNvPr>
          <p:cNvPicPr>
            <a:picLocks noChangeAspect="1"/>
          </p:cNvPicPr>
          <p:nvPr/>
        </p:nvPicPr>
        <p:blipFill>
          <a:blip r:embed="rId5">
            <a:extLst>
              <a:ext uri="{28A0092B-C50C-407E-A947-70E740481C1C}">
                <a14:useLocalDpi xmlns:a14="http://schemas.microsoft.com/office/drawing/2010/main" val="0"/>
              </a:ext>
            </a:extLst>
          </a:blip>
          <a:srcRect t="35228" r="-3" b="1382"/>
          <a:stretch/>
        </p:blipFill>
        <p:spPr>
          <a:xfrm>
            <a:off x="8188960" y="10"/>
            <a:ext cx="4003039" cy="3383270"/>
          </a:xfrm>
          <a:prstGeom prst="rect">
            <a:avLst/>
          </a:prstGeom>
        </p:spPr>
      </p:pic>
      <p:pic>
        <p:nvPicPr>
          <p:cNvPr id="5" name="Resim 4" descr="metin, alkolsüz içki, iç mekan, duvar içeren bir resim&#10;&#10;Açıklama otomatik olarak oluşturuldu">
            <a:extLst>
              <a:ext uri="{FF2B5EF4-FFF2-40B4-BE49-F238E27FC236}">
                <a16:creationId xmlns:a16="http://schemas.microsoft.com/office/drawing/2014/main" id="{7A02BA48-6F4C-38B9-383C-305C33250A15}"/>
              </a:ext>
            </a:extLst>
          </p:cNvPr>
          <p:cNvPicPr>
            <a:picLocks noChangeAspect="1"/>
          </p:cNvPicPr>
          <p:nvPr/>
        </p:nvPicPr>
        <p:blipFill>
          <a:blip r:embed="rId6">
            <a:extLst>
              <a:ext uri="{28A0092B-C50C-407E-A947-70E740481C1C}">
                <a14:useLocalDpi xmlns:a14="http://schemas.microsoft.com/office/drawing/2010/main" val="0"/>
              </a:ext>
            </a:extLst>
          </a:blip>
          <a:srcRect t="13666" r="2" b="22667"/>
          <a:stretch/>
        </p:blipFill>
        <p:spPr>
          <a:xfrm>
            <a:off x="8199966" y="3469102"/>
            <a:ext cx="3992034" cy="3388893"/>
          </a:xfrm>
          <a:prstGeom prst="rect">
            <a:avLst/>
          </a:prstGeom>
        </p:spPr>
      </p:pic>
      <p:sp>
        <p:nvSpPr>
          <p:cNvPr id="14" name="Metin kutusu 13">
            <a:extLst>
              <a:ext uri="{FF2B5EF4-FFF2-40B4-BE49-F238E27FC236}">
                <a16:creationId xmlns:a16="http://schemas.microsoft.com/office/drawing/2014/main" id="{01AE0910-1081-D148-BA33-C099AA0F1F2F}"/>
              </a:ext>
            </a:extLst>
          </p:cNvPr>
          <p:cNvSpPr txBox="1"/>
          <p:nvPr/>
        </p:nvSpPr>
        <p:spPr>
          <a:xfrm>
            <a:off x="4092955" y="6488658"/>
            <a:ext cx="4003019"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b="1" dirty="0">
                <a:latin typeface="Times New Roman" panose="02020603050405020304" pitchFamily="18" charset="0"/>
                <a:cs typeface="Times New Roman" panose="02020603050405020304" pitchFamily="18" charset="0"/>
              </a:rPr>
              <a:t>Acil Durum Planları</a:t>
            </a:r>
          </a:p>
        </p:txBody>
      </p:sp>
    </p:spTree>
    <p:extLst>
      <p:ext uri="{BB962C8B-B14F-4D97-AF65-F5344CB8AC3E}">
        <p14:creationId xmlns:p14="http://schemas.microsoft.com/office/powerpoint/2010/main" val="418420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Resim 8" descr="iç mekan, duvar, mobilya, tavan içeren bir resim&#10;&#10;Açıklama otomatik olarak oluşturuldu">
            <a:extLst>
              <a:ext uri="{FF2B5EF4-FFF2-40B4-BE49-F238E27FC236}">
                <a16:creationId xmlns:a16="http://schemas.microsoft.com/office/drawing/2014/main" id="{AA2E305A-24FE-DC33-9014-F7DA3FCFAA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698" y="1150087"/>
            <a:ext cx="2560320" cy="4551680"/>
          </a:xfrm>
          <a:prstGeom prst="rect">
            <a:avLst/>
          </a:prstGeom>
        </p:spPr>
      </p:pic>
      <p:cxnSp>
        <p:nvCxnSpPr>
          <p:cNvPr id="23" name="Straight Connector 19">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3" name="Resim 12" descr="iç mekan, sandalye, mobilya, zemin içeren bir resim&#10;&#10;Açıklama otomatik olarak oluşturuldu">
            <a:extLst>
              <a:ext uri="{FF2B5EF4-FFF2-40B4-BE49-F238E27FC236}">
                <a16:creationId xmlns:a16="http://schemas.microsoft.com/office/drawing/2014/main" id="{83B324D3-DDBE-161F-2E67-5E50FED8C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631" y="1150087"/>
            <a:ext cx="2560320" cy="4551680"/>
          </a:xfrm>
          <a:prstGeom prst="rect">
            <a:avLst/>
          </a:prstGeom>
        </p:spPr>
      </p:pic>
      <p:cxnSp>
        <p:nvCxnSpPr>
          <p:cNvPr id="22" name="Straight Connector 21">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5" name="Resim 14" descr="iç mekan, duvar, mobilya, sandalye içeren bir resim&#10;&#10;Açıklama otomatik olarak oluşturuldu">
            <a:extLst>
              <a:ext uri="{FF2B5EF4-FFF2-40B4-BE49-F238E27FC236}">
                <a16:creationId xmlns:a16="http://schemas.microsoft.com/office/drawing/2014/main" id="{AD42B39F-0729-8DCF-C978-D9CF6F9B4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26" y="1150087"/>
            <a:ext cx="2560320" cy="4551680"/>
          </a:xfrm>
          <a:prstGeom prst="rect">
            <a:avLst/>
          </a:prstGeom>
        </p:spPr>
      </p:pic>
      <p:cxnSp>
        <p:nvCxnSpPr>
          <p:cNvPr id="24" name="Straight Connector 23">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1" name="Resim 10" descr="iç mekan, mobilya, ofis binası, tavan içeren bir resim&#10;&#10;Açıklama otomatik olarak oluşturuldu">
            <a:extLst>
              <a:ext uri="{FF2B5EF4-FFF2-40B4-BE49-F238E27FC236}">
                <a16:creationId xmlns:a16="http://schemas.microsoft.com/office/drawing/2014/main" id="{D79FDFEC-5763-25FF-4038-3B8504203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662" y="1150087"/>
            <a:ext cx="2560320" cy="4551680"/>
          </a:xfrm>
          <a:prstGeom prst="rect">
            <a:avLst/>
          </a:prstGeom>
        </p:spPr>
      </p:pic>
      <p:sp>
        <p:nvSpPr>
          <p:cNvPr id="16" name="Metin kutusu 15">
            <a:extLst>
              <a:ext uri="{FF2B5EF4-FFF2-40B4-BE49-F238E27FC236}">
                <a16:creationId xmlns:a16="http://schemas.microsoft.com/office/drawing/2014/main" id="{BE5889BF-FECB-E35F-6541-9C3FCB6FDF25}"/>
              </a:ext>
            </a:extLst>
          </p:cNvPr>
          <p:cNvSpPr txBox="1"/>
          <p:nvPr/>
        </p:nvSpPr>
        <p:spPr>
          <a:xfrm>
            <a:off x="4836856" y="433137"/>
            <a:ext cx="2679030" cy="461665"/>
          </a:xfrm>
          <a:prstGeom prst="rect">
            <a:avLst/>
          </a:prstGeom>
          <a:noFill/>
        </p:spPr>
        <p:txBody>
          <a:bodyPr wrap="square" rtlCol="0">
            <a:spAutoFit/>
          </a:bodyPr>
          <a:lstStyle/>
          <a:p>
            <a:r>
              <a:rPr lang="tr-TR" sz="2400" b="1" dirty="0">
                <a:latin typeface="Times New Roman" panose="02020603050405020304" pitchFamily="18" charset="0"/>
                <a:cs typeface="Times New Roman" panose="02020603050405020304" pitchFamily="18" charset="0"/>
              </a:rPr>
              <a:t>Toplantı Salonları</a:t>
            </a:r>
          </a:p>
        </p:txBody>
      </p:sp>
    </p:spTree>
    <p:extLst>
      <p:ext uri="{BB962C8B-B14F-4D97-AF65-F5344CB8AC3E}">
        <p14:creationId xmlns:p14="http://schemas.microsoft.com/office/powerpoint/2010/main" val="1096938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2" name="Picture 2" descr="C:\Users\DU\Desktop\arzu dosya\Arzu Telefon_19.12.2013\Camera\2013-12-19_15-26-48_3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17" b="103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4608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3" name="Metin kutusu 1"/>
          <p:cNvSpPr txBox="1">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ts val="575"/>
              </a:spcBef>
              <a:buClr>
                <a:schemeClr val="accent1"/>
              </a:buClr>
              <a:buSzPct val="85000"/>
              <a:buFont typeface="Wingdings 2" panose="05020102010507070707" pitchFamily="18" charset="2"/>
              <a:buChar char=""/>
              <a:defRPr sz="2600">
                <a:solidFill>
                  <a:schemeClr val="tx1"/>
                </a:solidFill>
                <a:latin typeface="Perpetua" panose="02020502060401020303" pitchFamily="18" charset="0"/>
              </a:defRPr>
            </a:lvl1pPr>
            <a:lvl2pPr marL="742950" indent="-285750">
              <a:spcBef>
                <a:spcPts val="375"/>
              </a:spcBef>
              <a:buClr>
                <a:schemeClr val="accent2"/>
              </a:buClr>
              <a:buSzPct val="85000"/>
              <a:buFont typeface="Wingdings 2" panose="05020102010507070707" pitchFamily="18" charset="2"/>
              <a:buChar char=""/>
              <a:defRPr sz="2400">
                <a:solidFill>
                  <a:schemeClr val="tx1"/>
                </a:solidFill>
                <a:latin typeface="Perpetua" panose="02020502060401020303" pitchFamily="18" charset="0"/>
              </a:defRPr>
            </a:lvl2pPr>
            <a:lvl3pPr marL="1143000" indent="-228600">
              <a:spcBef>
                <a:spcPts val="375"/>
              </a:spcBef>
              <a:buClr>
                <a:srgbClr val="E6B1AB"/>
              </a:buClr>
              <a:buSzPct val="85000"/>
              <a:buFont typeface="Wingdings 2" panose="05020102010507070707" pitchFamily="18" charset="2"/>
              <a:buChar char=""/>
              <a:defRPr sz="2000">
                <a:solidFill>
                  <a:schemeClr val="tx1"/>
                </a:solidFill>
                <a:latin typeface="Perpetua" panose="02020502060401020303" pitchFamily="18" charset="0"/>
              </a:defRPr>
            </a:lvl3pPr>
            <a:lvl4pPr marL="1600200" indent="-228600">
              <a:spcBef>
                <a:spcPts val="375"/>
              </a:spcBef>
              <a:buClr>
                <a:srgbClr val="A28E6A"/>
              </a:buClr>
              <a:buSzPct val="80000"/>
              <a:buFont typeface="Wingdings 2" panose="05020102010507070707" pitchFamily="18" charset="2"/>
              <a:buChar char=""/>
              <a:defRPr sz="2000">
                <a:solidFill>
                  <a:schemeClr val="tx1"/>
                </a:solidFill>
                <a:latin typeface="Perpetua" panose="02020502060401020303" pitchFamily="18" charset="0"/>
              </a:defRPr>
            </a:lvl4pPr>
            <a:lvl5pPr marL="2057400" indent="-228600">
              <a:spcBef>
                <a:spcPts val="375"/>
              </a:spcBef>
              <a:buClr>
                <a:srgbClr val="A28E6A"/>
              </a:buClr>
              <a:buChar char="o"/>
              <a:defRPr sz="2000">
                <a:solidFill>
                  <a:schemeClr val="tx1"/>
                </a:solidFill>
                <a:latin typeface="Perpetua" panose="02020502060401020303" pitchFamily="18" charset="0"/>
              </a:defRPr>
            </a:lvl5pPr>
            <a:lvl6pPr marL="25146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6pPr>
            <a:lvl7pPr marL="2971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7pPr>
            <a:lvl8pPr marL="3429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8pPr>
            <a:lvl9pPr marL="3886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0"/>
              </a:defRPr>
            </a:lvl9pPr>
          </a:lstStyle>
          <a:p>
            <a:pPr algn="ctr">
              <a:lnSpc>
                <a:spcPct val="90000"/>
              </a:lnSpc>
              <a:spcBef>
                <a:spcPct val="0"/>
              </a:spcBef>
              <a:spcAft>
                <a:spcPts val="600"/>
              </a:spcAft>
              <a:buClrTx/>
              <a:buSzTx/>
              <a:buNone/>
            </a:pPr>
            <a:r>
              <a:rPr lang="en-US" altLang="tr-TR" sz="3600" b="1" dirty="0" err="1">
                <a:latin typeface="Times New Roman" panose="02020603050405020304" pitchFamily="18" charset="0"/>
                <a:ea typeface="+mj-ea"/>
                <a:cs typeface="Times New Roman" panose="02020603050405020304" pitchFamily="18" charset="0"/>
              </a:rPr>
              <a:t>Toplantı</a:t>
            </a:r>
            <a:r>
              <a:rPr lang="en-US" altLang="tr-TR" sz="3600" b="1" dirty="0">
                <a:latin typeface="Times New Roman" panose="02020603050405020304" pitchFamily="18" charset="0"/>
                <a:ea typeface="+mj-ea"/>
                <a:cs typeface="Times New Roman" panose="02020603050405020304" pitchFamily="18" charset="0"/>
              </a:rPr>
              <a:t> </a:t>
            </a:r>
            <a:r>
              <a:rPr lang="en-US" altLang="tr-TR" sz="3600" b="1" dirty="0" err="1">
                <a:latin typeface="Times New Roman" panose="02020603050405020304" pitchFamily="18" charset="0"/>
                <a:ea typeface="+mj-ea"/>
                <a:cs typeface="Times New Roman" panose="02020603050405020304" pitchFamily="18" charset="0"/>
              </a:rPr>
              <a:t>salonu</a:t>
            </a:r>
            <a:endParaRPr lang="en-US" altLang="tr-TR" sz="3600" b="1" dirty="0">
              <a:latin typeface="Times New Roman" panose="02020603050405020304" pitchFamily="18" charset="0"/>
              <a:ea typeface="+mj-ea"/>
              <a:cs typeface="Times New Roman" panose="02020603050405020304" pitchFamily="18" charset="0"/>
            </a:endParaRPr>
          </a:p>
        </p:txBody>
      </p:sp>
      <p:cxnSp>
        <p:nvCxnSpPr>
          <p:cNvPr id="46090" name="Straight Connector 4608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6092" name="Straight Connector 4609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21176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7" name="Rectangle 3380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5" name="Picture 2" descr="C:\Users\SaadetCanÇiçek\Pictures\2014-09-19\025.jpg"/>
          <p:cNvPicPr>
            <a:picLocks noChangeAspect="1" noChangeArrowheads="1"/>
          </p:cNvPicPr>
          <p:nvPr/>
        </p:nvPicPr>
        <p:blipFill rotWithShape="1">
          <a:blip r:embed="rId2">
            <a:extLst>
              <a:ext uri="{28A0092B-C50C-407E-A947-70E740481C1C}">
                <a14:useLocalDpi xmlns:a14="http://schemas.microsoft.com/office/drawing/2010/main" val="0"/>
              </a:ext>
            </a:extLst>
          </a:blip>
          <a:srcRect l="200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Rectangle 3380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1 Başlık"/>
          <p:cNvSpPr>
            <a:spLocks noGrp="1"/>
          </p:cNvSpPr>
          <p:nvPr>
            <p:ph type="title"/>
          </p:nvPr>
        </p:nvSpPr>
        <p:spPr>
          <a:xfrm>
            <a:off x="437147" y="395113"/>
            <a:ext cx="3822189" cy="1899912"/>
          </a:xfrm>
        </p:spPr>
        <p:txBody>
          <a:bodyPr>
            <a:normAutofit/>
          </a:bodyPr>
          <a:lstStyle/>
          <a:p>
            <a:r>
              <a:rPr lang="tr-TR" altLang="tr-TR" sz="2400" b="1" dirty="0">
                <a:latin typeface="Times New Roman" panose="02020603050405020304" pitchFamily="18" charset="0"/>
                <a:cs typeface="Times New Roman" panose="02020603050405020304" pitchFamily="18" charset="0"/>
              </a:rPr>
              <a:t>Fiziki Olanaklarımız</a:t>
            </a:r>
          </a:p>
        </p:txBody>
      </p:sp>
      <p:sp>
        <p:nvSpPr>
          <p:cNvPr id="33794" name="2 İçerik Yer Tutucusu"/>
          <p:cNvSpPr>
            <a:spLocks noGrp="1"/>
          </p:cNvSpPr>
          <p:nvPr>
            <p:ph idx="1"/>
          </p:nvPr>
        </p:nvSpPr>
        <p:spPr>
          <a:xfrm>
            <a:off x="190500" y="2690137"/>
            <a:ext cx="3822189" cy="3742762"/>
          </a:xfrm>
        </p:spPr>
        <p:txBody>
          <a:bodyPr vert="horz" lIns="91440" tIns="45720" rIns="91440" bIns="45720" rtlCol="0">
            <a:normAutofit/>
          </a:bodyPr>
          <a:lstStyle/>
          <a:p>
            <a:pPr>
              <a:lnSpc>
                <a:spcPct val="150000"/>
              </a:lnSpc>
              <a:spcBef>
                <a:spcPts val="0"/>
              </a:spcBef>
            </a:pPr>
            <a:r>
              <a:rPr lang="tr-TR" sz="2000" dirty="0">
                <a:latin typeface="Times New Roman" panose="02020603050405020304" pitchFamily="18" charset="0"/>
                <a:cs typeface="Times New Roman" panose="02020603050405020304" pitchFamily="18" charset="0"/>
              </a:rPr>
              <a:t>Okulumuzda bulunan bilgisayar laboratuvarı ve kablosuz internet ağı ile öğrencilerimize kesintisiz teknolojik destek sağlanmaktadır. </a:t>
            </a:r>
            <a:endParaRPr lang="tr-TR" sz="2000" kern="600" dirty="0">
              <a:latin typeface="Times New Roman" panose="02020603050405020304" pitchFamily="18" charset="0"/>
              <a:cs typeface="Times New Roman" panose="02020603050405020304" pitchFamily="18" charset="0"/>
            </a:endParaRPr>
          </a:p>
          <a:p>
            <a:pPr marL="0" indent="0">
              <a:lnSpc>
                <a:spcPct val="150000"/>
              </a:lnSpc>
              <a:spcBef>
                <a:spcPts val="0"/>
              </a:spcBef>
              <a:buNone/>
            </a:pPr>
            <a:r>
              <a:rPr lang="en-US" altLang="tr-TR" sz="2000" dirty="0">
                <a:latin typeface="Comic Sans MS" panose="030F0702030302020204" pitchFamily="66" charset="0"/>
                <a:cs typeface="Times New Roman" panose="02020603050405020304" pitchFamily="18" charset="0"/>
              </a:rPr>
              <a:t> </a:t>
            </a:r>
          </a:p>
        </p:txBody>
      </p:sp>
    </p:spTree>
    <p:extLst>
      <p:ext uri="{BB962C8B-B14F-4D97-AF65-F5344CB8AC3E}">
        <p14:creationId xmlns:p14="http://schemas.microsoft.com/office/powerpoint/2010/main" val="420772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61" name="Rectangle 34860">
            <a:extLst>
              <a:ext uri="{FF2B5EF4-FFF2-40B4-BE49-F238E27FC236}">
                <a16:creationId xmlns:a16="http://schemas.microsoft.com/office/drawing/2014/main" id="{D7F307E1-26FA-4252-94D1-9711C451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a:extLst>
              <a:ext uri="{FF2B5EF4-FFF2-40B4-BE49-F238E27FC236}">
                <a16:creationId xmlns:a16="http://schemas.microsoft.com/office/drawing/2014/main" id="{A2163E4A-A24E-AE00-704A-AD841EADC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700" r="27201"/>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67" r="13488" b="-4"/>
          <a:stretch/>
        </p:blipFill>
        <p:spPr bwMode="auto">
          <a:xfrm>
            <a:off x="8530121" y="3456433"/>
            <a:ext cx="3661880" cy="3401568"/>
          </a:xfrm>
          <a:custGeom>
            <a:avLst/>
            <a:gdLst/>
            <a:ahLst/>
            <a:cxnLst/>
            <a:rect l="l" t="t" r="r" b="b"/>
            <a:pathLst>
              <a:path w="3661880" h="3401568">
                <a:moveTo>
                  <a:pt x="774544" y="0"/>
                </a:moveTo>
                <a:lnTo>
                  <a:pt x="3661880" y="0"/>
                </a:lnTo>
                <a:lnTo>
                  <a:pt x="3661880" y="3401568"/>
                </a:lnTo>
                <a:lnTo>
                  <a:pt x="0" y="3401568"/>
                </a:lnTo>
                <a:lnTo>
                  <a:pt x="104462" y="3186501"/>
                </a:lnTo>
                <a:cubicBezTo>
                  <a:pt x="492537" y="2345513"/>
                  <a:pt x="732594" y="1346092"/>
                  <a:pt x="769909" y="268359"/>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C:\Users\SaadetCanÇiçek\Pictures\Resim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80" b="-4"/>
          <a:stretch/>
        </p:blipFill>
        <p:spPr bwMode="auto">
          <a:xfrm>
            <a:off x="5168353" y="3456432"/>
            <a:ext cx="4064598" cy="3401568"/>
          </a:xfrm>
          <a:custGeom>
            <a:avLst/>
            <a:gdLst/>
            <a:ahLst/>
            <a:cxnLst/>
            <a:rect l="l" t="t" r="r" b="b"/>
            <a:pathLst>
              <a:path w="4064598" h="3401568">
                <a:moveTo>
                  <a:pt x="749132" y="0"/>
                </a:moveTo>
                <a:lnTo>
                  <a:pt x="4064598" y="0"/>
                </a:lnTo>
                <a:lnTo>
                  <a:pt x="4059963" y="268360"/>
                </a:lnTo>
                <a:cubicBezTo>
                  <a:pt x="4022649" y="1346093"/>
                  <a:pt x="3782591" y="2345514"/>
                  <a:pt x="3394516" y="3186502"/>
                </a:cubicBezTo>
                <a:lnTo>
                  <a:pt x="3290055"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4863" name="Freeform: Shape 34862">
            <a:extLst>
              <a:ext uri="{FF2B5EF4-FFF2-40B4-BE49-F238E27FC236}">
                <a16:creationId xmlns:a16="http://schemas.microsoft.com/office/drawing/2014/main" id="{398DFB7A-5FB9-4FBB-8BD1-0DBC6A365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865" name="Freeform: Shape 34864">
            <a:extLst>
              <a:ext uri="{FF2B5EF4-FFF2-40B4-BE49-F238E27FC236}">
                <a16:creationId xmlns:a16="http://schemas.microsoft.com/office/drawing/2014/main" id="{357E4EC5-5150-4D8A-B97F-668E9075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1 Başlık"/>
          <p:cNvSpPr>
            <a:spLocks noGrp="1"/>
          </p:cNvSpPr>
          <p:nvPr>
            <p:ph type="title"/>
          </p:nvPr>
        </p:nvSpPr>
        <p:spPr>
          <a:xfrm>
            <a:off x="448056" y="685800"/>
            <a:ext cx="4922338" cy="1325563"/>
          </a:xfrm>
        </p:spPr>
        <p:txBody>
          <a:bodyPr>
            <a:normAutofit/>
          </a:bodyPr>
          <a:lstStyle/>
          <a:p>
            <a:r>
              <a:rPr lang="tr-TR" altLang="tr-TR" sz="2800" dirty="0">
                <a:latin typeface="Times New Roman" panose="02020603050405020304" pitchFamily="18" charset="0"/>
                <a:cs typeface="Times New Roman" panose="02020603050405020304" pitchFamily="18" charset="0"/>
              </a:rPr>
              <a:t>Fiziki Olanaklarımız</a:t>
            </a:r>
          </a:p>
        </p:txBody>
      </p:sp>
      <p:sp>
        <p:nvSpPr>
          <p:cNvPr id="34867" name="Rectangle 3486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69" name="Rectangle 3486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818" name="2 İçerik Yer Tutucusu"/>
          <p:cNvSpPr>
            <a:spLocks noGrp="1"/>
          </p:cNvSpPr>
          <p:nvPr>
            <p:ph idx="1"/>
          </p:nvPr>
        </p:nvSpPr>
        <p:spPr>
          <a:xfrm>
            <a:off x="448056" y="2514600"/>
            <a:ext cx="4922338" cy="3666744"/>
          </a:xfrm>
        </p:spPr>
        <p:txBody>
          <a:bodyPr vert="horz" lIns="91440" tIns="45720" rIns="91440" bIns="45720" rtlCol="0">
            <a:normAutofit/>
          </a:bodyPr>
          <a:lstStyle/>
          <a:p>
            <a:pPr>
              <a:lnSpc>
                <a:spcPct val="150000"/>
              </a:lnSpc>
              <a:spcBef>
                <a:spcPts val="0"/>
              </a:spcBef>
            </a:pPr>
            <a:r>
              <a:rPr lang="en-US" altLang="tr-TR" sz="2000" dirty="0" err="1">
                <a:solidFill>
                  <a:schemeClr val="tx1">
                    <a:lumMod val="95000"/>
                    <a:lumOff val="5000"/>
                  </a:schemeClr>
                </a:solidFill>
                <a:latin typeface="Times New Roman" panose="02020603050405020304" pitchFamily="18" charset="0"/>
                <a:cs typeface="Times New Roman" panose="02020603050405020304" pitchFamily="18" charset="0"/>
              </a:rPr>
              <a:t>Dinlenme</a:t>
            </a:r>
            <a:r>
              <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tr-TR" sz="2000" dirty="0" err="1">
                <a:solidFill>
                  <a:schemeClr val="tx1">
                    <a:lumMod val="95000"/>
                    <a:lumOff val="5000"/>
                  </a:schemeClr>
                </a:solidFill>
                <a:latin typeface="Times New Roman" panose="02020603050405020304" pitchFamily="18" charset="0"/>
                <a:cs typeface="Times New Roman" panose="02020603050405020304" pitchFamily="18" charset="0"/>
              </a:rPr>
              <a:t>alanları</a:t>
            </a:r>
            <a:endParaRPr lang="tr-TR"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spcBef>
                <a:spcPts val="0"/>
              </a:spcBef>
            </a:pPr>
            <a:r>
              <a:rPr lang="tr-TR" altLang="tr-TR" sz="2000" dirty="0">
                <a:solidFill>
                  <a:schemeClr val="tx1">
                    <a:lumMod val="95000"/>
                    <a:lumOff val="5000"/>
                  </a:schemeClr>
                </a:solidFill>
                <a:latin typeface="Times New Roman" panose="02020603050405020304" pitchFamily="18" charset="0"/>
                <a:cs typeface="Times New Roman" panose="02020603050405020304" pitchFamily="18" charset="0"/>
              </a:rPr>
              <a:t>Hobi ve eğlence Alanı (Masa Tenisi ve satranç, televizyon…vb.)</a:t>
            </a:r>
          </a:p>
          <a:p>
            <a:pPr>
              <a:lnSpc>
                <a:spcPct val="150000"/>
              </a:lnSpc>
              <a:spcBef>
                <a:spcPts val="0"/>
              </a:spcBef>
            </a:pPr>
            <a:r>
              <a:rPr lang="tr-TR" altLang="tr-TR" sz="2000" dirty="0">
                <a:solidFill>
                  <a:schemeClr val="tx1">
                    <a:lumMod val="95000"/>
                    <a:lumOff val="5000"/>
                  </a:schemeClr>
                </a:solidFill>
                <a:latin typeface="Times New Roman" panose="02020603050405020304" pitchFamily="18" charset="0"/>
                <a:cs typeface="Times New Roman" panose="02020603050405020304" pitchFamily="18" charset="0"/>
              </a:rPr>
              <a:t>Kadın erkek mescidleri</a:t>
            </a:r>
          </a:p>
          <a:p>
            <a:pPr>
              <a:lnSpc>
                <a:spcPct val="150000"/>
              </a:lnSpc>
              <a:spcBef>
                <a:spcPts val="0"/>
              </a:spcBef>
            </a:pPr>
            <a:endPar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spcBef>
                <a:spcPts val="0"/>
              </a:spcBef>
            </a:pPr>
            <a:endParaRPr lang="en-US" altLang="tr-TR" sz="2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 name="Resim 1"/>
          <p:cNvPicPr>
            <a:picLocks noChangeAspect="1"/>
          </p:cNvPicPr>
          <p:nvPr/>
        </p:nvPicPr>
        <p:blipFill rotWithShape="1">
          <a:blip r:embed="rId5"/>
          <a:srcRect l="17466" t="-20105" r="1780" b="20109"/>
          <a:stretch/>
        </p:blipFill>
        <p:spPr>
          <a:xfrm>
            <a:off x="8527111" y="-838199"/>
            <a:ext cx="3662680" cy="4239766"/>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spTree>
    <p:extLst>
      <p:ext uri="{BB962C8B-B14F-4D97-AF65-F5344CB8AC3E}">
        <p14:creationId xmlns:p14="http://schemas.microsoft.com/office/powerpoint/2010/main" val="3584112531"/>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rotWithShape="1">
          <a:blip r:embed="rId2"/>
          <a:srcRect r="49915"/>
          <a:stretch/>
        </p:blipFill>
        <p:spPr>
          <a:xfrm>
            <a:off x="0" y="0"/>
            <a:ext cx="5081954" cy="6858000"/>
          </a:xfrm>
          <a:prstGeom prst="rect">
            <a:avLst/>
          </a:prstGeom>
        </p:spPr>
      </p:pic>
      <p:pic>
        <p:nvPicPr>
          <p:cNvPr id="6" name="İçerik Yer Tutucusu 5" descr="metin, kişi, şahıs, giyim, ekran görüntüsü içeren bir resim&#10;&#10;Açıklama otomatik olarak oluşturuldu">
            <a:extLst>
              <a:ext uri="{FF2B5EF4-FFF2-40B4-BE49-F238E27FC236}">
                <a16:creationId xmlns:a16="http://schemas.microsoft.com/office/drawing/2014/main" id="{423A3C0D-795F-A5FC-CFB1-C362A3F0E39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09552" y="0"/>
            <a:ext cx="5006243" cy="6858000"/>
          </a:xfrm>
        </p:spPr>
      </p:pic>
      <p:pic>
        <p:nvPicPr>
          <p:cNvPr id="3" name="Resim 2" descr="metin, bilgisayar, ekran görüntüsü, web sitesi içeren bir resim&#10;&#10;Açıklama otomatik olarak oluşturuldu">
            <a:extLst>
              <a:ext uri="{FF2B5EF4-FFF2-40B4-BE49-F238E27FC236}">
                <a16:creationId xmlns:a16="http://schemas.microsoft.com/office/drawing/2014/main" id="{20ECD5F0-85E2-42DE-1F09-A8DA0D656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393" y="0"/>
            <a:ext cx="4848606" cy="6858000"/>
          </a:xfrm>
          <a:prstGeom prst="rect">
            <a:avLst/>
          </a:prstGeom>
        </p:spPr>
      </p:pic>
      <p:pic>
        <p:nvPicPr>
          <p:cNvPr id="2" name="Resim 1">
            <a:extLst>
              <a:ext uri="{FF2B5EF4-FFF2-40B4-BE49-F238E27FC236}">
                <a16:creationId xmlns:a16="http://schemas.microsoft.com/office/drawing/2014/main" id="{96216CA8-4CD1-D2AE-D97B-4609A649AE8C}"/>
              </a:ext>
            </a:extLst>
          </p:cNvPr>
          <p:cNvPicPr>
            <a:picLocks noChangeAspect="1"/>
          </p:cNvPicPr>
          <p:nvPr/>
        </p:nvPicPr>
        <p:blipFill>
          <a:blip r:embed="rId5"/>
          <a:stretch>
            <a:fillRect/>
          </a:stretch>
        </p:blipFill>
        <p:spPr>
          <a:xfrm>
            <a:off x="1933303" y="1994264"/>
            <a:ext cx="8229600" cy="4526280"/>
          </a:xfrm>
          <a:prstGeom prst="rect">
            <a:avLst/>
          </a:prstGeom>
        </p:spPr>
      </p:pic>
    </p:spTree>
    <p:extLst>
      <p:ext uri="{BB962C8B-B14F-4D97-AF65-F5344CB8AC3E}">
        <p14:creationId xmlns:p14="http://schemas.microsoft.com/office/powerpoint/2010/main" val="28864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6">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A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metin, ekran görüntüsü, yazı tipi, marka içeren bir resim&#10;&#10;Açıklama otomatik olarak oluşturuldu">
            <a:extLst>
              <a:ext uri="{FF2B5EF4-FFF2-40B4-BE49-F238E27FC236}">
                <a16:creationId xmlns:a16="http://schemas.microsoft.com/office/drawing/2014/main" id="{4B254DF4-45A1-CC50-E3F5-CF90CC6881D3}"/>
              </a:ext>
            </a:extLst>
          </p:cNvPr>
          <p:cNvPicPr>
            <a:picLocks noChangeAspect="1"/>
          </p:cNvPicPr>
          <p:nvPr/>
        </p:nvPicPr>
        <p:blipFill>
          <a:blip r:embed="rId2">
            <a:extLst>
              <a:ext uri="{28A0092B-C50C-407E-A947-70E740481C1C}">
                <a14:useLocalDpi xmlns:a14="http://schemas.microsoft.com/office/drawing/2010/main" val="0"/>
              </a:ext>
            </a:extLst>
          </a:blip>
          <a:srcRect l="2725" t="14668" r="1493" b="-174"/>
          <a:stretch/>
        </p:blipFill>
        <p:spPr>
          <a:xfrm>
            <a:off x="563295" y="1272041"/>
            <a:ext cx="3279330" cy="4152486"/>
          </a:xfrm>
          <a:prstGeom prst="rect">
            <a:avLst/>
          </a:prstGeom>
        </p:spPr>
      </p:pic>
      <p:sp>
        <p:nvSpPr>
          <p:cNvPr id="51" name="Rectangle 50">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dış mekan, giyim, gökyüzü, kişi, şahıs içeren bir resim&#10;&#10;Yapay zeka tarafından oluşturulan içerik yanlış olabilir.">
            <a:extLst>
              <a:ext uri="{FF2B5EF4-FFF2-40B4-BE49-F238E27FC236}">
                <a16:creationId xmlns:a16="http://schemas.microsoft.com/office/drawing/2014/main" id="{DAC02718-4E1C-72C2-6CD4-00E62279BDC9}"/>
              </a:ext>
            </a:extLst>
          </p:cNvPr>
          <p:cNvPicPr>
            <a:picLocks noChangeAspect="1"/>
          </p:cNvPicPr>
          <p:nvPr/>
        </p:nvPicPr>
        <p:blipFill>
          <a:blip r:embed="rId3">
            <a:extLst>
              <a:ext uri="{28A0092B-C50C-407E-A947-70E740481C1C}">
                <a14:useLocalDpi xmlns:a14="http://schemas.microsoft.com/office/drawing/2010/main" val="0"/>
              </a:ext>
            </a:extLst>
          </a:blip>
          <a:srcRect b="21484"/>
          <a:stretch/>
        </p:blipFill>
        <p:spPr>
          <a:xfrm>
            <a:off x="4185175" y="1460135"/>
            <a:ext cx="3350993" cy="3508086"/>
          </a:xfrm>
          <a:prstGeom prst="rect">
            <a:avLst/>
          </a:prstGeom>
        </p:spPr>
      </p:pic>
      <p:sp>
        <p:nvSpPr>
          <p:cNvPr id="53" name="Rectangle 52">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giyim, kişi, şahıs, dış mekan, gökyüzü içeren bir resim&#10;&#10;Açıklama otomatik olarak oluşturuldu">
            <a:extLst>
              <a:ext uri="{FF2B5EF4-FFF2-40B4-BE49-F238E27FC236}">
                <a16:creationId xmlns:a16="http://schemas.microsoft.com/office/drawing/2014/main" id="{7FAB358B-24D7-77F2-E060-850D9B7223EF}"/>
              </a:ext>
            </a:extLst>
          </p:cNvPr>
          <p:cNvPicPr>
            <a:picLocks noChangeAspect="1"/>
          </p:cNvPicPr>
          <p:nvPr/>
        </p:nvPicPr>
        <p:blipFill>
          <a:blip r:embed="rId4">
            <a:extLst>
              <a:ext uri="{28A0092B-C50C-407E-A947-70E740481C1C}">
                <a14:useLocalDpi xmlns:a14="http://schemas.microsoft.com/office/drawing/2010/main" val="0"/>
              </a:ext>
            </a:extLst>
          </a:blip>
          <a:srcRect t="9061" r="2" b="19840"/>
          <a:stretch/>
        </p:blipFill>
        <p:spPr>
          <a:xfrm>
            <a:off x="7906045" y="894522"/>
            <a:ext cx="3699033" cy="1972521"/>
          </a:xfrm>
          <a:prstGeom prst="rect">
            <a:avLst/>
          </a:prstGeom>
        </p:spPr>
      </p:pic>
      <p:sp>
        <p:nvSpPr>
          <p:cNvPr id="55" name="Rectangle 54">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insan yüzü, kişi, şahıs, giyim, gülümsemek, gülüş içeren bir resim&#10;&#10;Açıklama otomatik olarak oluşturuldu">
            <a:extLst>
              <a:ext uri="{FF2B5EF4-FFF2-40B4-BE49-F238E27FC236}">
                <a16:creationId xmlns:a16="http://schemas.microsoft.com/office/drawing/2014/main" id="{585A8CEE-39C4-F21A-9DE4-ADF7813BF595}"/>
              </a:ext>
            </a:extLst>
          </p:cNvPr>
          <p:cNvPicPr>
            <a:picLocks noChangeAspect="1"/>
          </p:cNvPicPr>
          <p:nvPr/>
        </p:nvPicPr>
        <p:blipFill>
          <a:blip r:embed="rId5">
            <a:extLst>
              <a:ext uri="{28A0092B-C50C-407E-A947-70E740481C1C}">
                <a14:useLocalDpi xmlns:a14="http://schemas.microsoft.com/office/drawing/2010/main" val="0"/>
              </a:ext>
            </a:extLst>
          </a:blip>
          <a:srcRect l="2328" t="11440" r="-205" b="186"/>
          <a:stretch/>
        </p:blipFill>
        <p:spPr>
          <a:xfrm>
            <a:off x="7892083" y="3981489"/>
            <a:ext cx="3712995" cy="1902525"/>
          </a:xfrm>
          <a:prstGeom prst="rect">
            <a:avLst/>
          </a:prstGeom>
        </p:spPr>
      </p:pic>
    </p:spTree>
    <p:extLst>
      <p:ext uri="{BB962C8B-B14F-4D97-AF65-F5344CB8AC3E}">
        <p14:creationId xmlns:p14="http://schemas.microsoft.com/office/powerpoint/2010/main" val="926438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16"/>
          <p:cNvSpPr/>
          <p:nvPr/>
        </p:nvSpPr>
        <p:spPr>
          <a:xfrm>
            <a:off x="998622" y="0"/>
            <a:ext cx="10050378" cy="6890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p:cNvSpPr/>
          <p:nvPr/>
        </p:nvSpPr>
        <p:spPr>
          <a:xfrm>
            <a:off x="229032" y="1821387"/>
            <a:ext cx="3684740" cy="2507002"/>
          </a:xfrm>
          <a:prstGeom prst="rect">
            <a:avLst/>
          </a:prstGeom>
          <a:solidFill>
            <a:schemeClr val="bg1">
              <a:alpha val="59000"/>
            </a:schemeClr>
          </a:solidFill>
          <a:ln>
            <a:no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solidFill>
                  <a:schemeClr val="tx1"/>
                </a:solidFill>
                <a:latin typeface="Times New Roman" panose="02020603050405020304" pitchFamily="18" charset="0"/>
                <a:cs typeface="Times New Roman" panose="02020603050405020304" pitchFamily="18" charset="0"/>
              </a:rPr>
              <a:t>Öğrencilerimiz </a:t>
            </a:r>
            <a:r>
              <a:rPr lang="tr-TR" sz="1600" dirty="0" err="1">
                <a:solidFill>
                  <a:schemeClr val="tx1"/>
                </a:solidFill>
                <a:latin typeface="Times New Roman" panose="02020603050405020304" pitchFamily="18" charset="0"/>
                <a:cs typeface="Times New Roman" panose="02020603050405020304" pitchFamily="18" charset="0"/>
              </a:rPr>
              <a:t>Erasmus</a:t>
            </a:r>
            <a:r>
              <a:rPr lang="tr-TR" sz="1600" dirty="0">
                <a:solidFill>
                  <a:schemeClr val="tx1"/>
                </a:solidFill>
                <a:latin typeface="Times New Roman" panose="02020603050405020304" pitchFamily="18" charset="0"/>
                <a:cs typeface="Times New Roman" panose="02020603050405020304" pitchFamily="18" charset="0"/>
              </a:rPr>
              <a:t> programı kapsamında farklı ülkelerde staj yapma ve öğrenim görme olanağı bulmaktadır. </a:t>
            </a:r>
          </a:p>
          <a:p>
            <a:pPr algn="ctr"/>
            <a:endParaRPr lang="tr-TR" sz="1600" dirty="0">
              <a:solidFill>
                <a:schemeClr val="tx1"/>
              </a:solidFill>
              <a:latin typeface="Times New Roman" panose="02020603050405020304" pitchFamily="18" charset="0"/>
              <a:cs typeface="Times New Roman" panose="02020603050405020304" pitchFamily="18" charset="0"/>
            </a:endParaRPr>
          </a:p>
          <a:p>
            <a:pPr algn="ctr"/>
            <a:r>
              <a:rPr lang="tr-TR" sz="1600" dirty="0">
                <a:solidFill>
                  <a:schemeClr val="tx1"/>
                </a:solidFill>
                <a:latin typeface="Times New Roman" panose="02020603050405020304" pitchFamily="18" charset="0"/>
                <a:cs typeface="Times New Roman" panose="02020603050405020304" pitchFamily="18" charset="0"/>
              </a:rPr>
              <a:t>Anlaşmalı olduğumuz üniversiteler;</a:t>
            </a:r>
          </a:p>
          <a:p>
            <a:pPr marL="171450" indent="-171450">
              <a:buFont typeface="Wingdings" panose="05000000000000000000" pitchFamily="2" charset="2"/>
              <a:buChar char="ü"/>
            </a:pPr>
            <a:r>
              <a:rPr lang="tr-TR" sz="1600" dirty="0">
                <a:solidFill>
                  <a:schemeClr val="tx1"/>
                </a:solidFill>
                <a:effectLst/>
                <a:latin typeface="Times New Roman" panose="02020603050405020304" pitchFamily="18" charset="0"/>
                <a:cs typeface="Times New Roman" panose="02020603050405020304" pitchFamily="18" charset="0"/>
              </a:rPr>
              <a:t>International </a:t>
            </a:r>
            <a:r>
              <a:rPr lang="tr-TR" sz="1600" dirty="0" err="1">
                <a:solidFill>
                  <a:schemeClr val="tx1"/>
                </a:solidFill>
                <a:effectLst/>
                <a:latin typeface="Times New Roman" panose="02020603050405020304" pitchFamily="18" charset="0"/>
                <a:cs typeface="Times New Roman" panose="02020603050405020304" pitchFamily="18" charset="0"/>
              </a:rPr>
              <a:t>Hellenic</a:t>
            </a:r>
            <a:r>
              <a:rPr lang="tr-TR" sz="1600" dirty="0">
                <a:solidFill>
                  <a:schemeClr val="tx1"/>
                </a:solidFill>
                <a:effectLst/>
                <a:latin typeface="Times New Roman" panose="02020603050405020304" pitchFamily="18" charset="0"/>
                <a:cs typeface="Times New Roman" panose="02020603050405020304" pitchFamily="18" charset="0"/>
              </a:rPr>
              <a:t> </a:t>
            </a:r>
            <a:r>
              <a:rPr lang="tr-TR" sz="1600" dirty="0" err="1">
                <a:solidFill>
                  <a:schemeClr val="tx1"/>
                </a:solidFill>
                <a:effectLst/>
                <a:latin typeface="Times New Roman" panose="02020603050405020304" pitchFamily="18" charset="0"/>
                <a:cs typeface="Times New Roman" panose="02020603050405020304" pitchFamily="18" charset="0"/>
              </a:rPr>
              <a:t>University</a:t>
            </a:r>
            <a:endParaRPr lang="tr-TR" sz="1600" dirty="0">
              <a:solidFill>
                <a:schemeClr val="tx1"/>
              </a:solidFill>
              <a:effectLst/>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pPr>
            <a:r>
              <a:rPr lang="it-IT" sz="1600" dirty="0">
                <a:solidFill>
                  <a:schemeClr val="tx1"/>
                </a:solidFill>
                <a:latin typeface="Times New Roman" panose="02020603050405020304" pitchFamily="18" charset="0"/>
                <a:cs typeface="Times New Roman" panose="02020603050405020304" pitchFamily="18" charset="0"/>
              </a:rPr>
              <a:t>Universita degli Studi del Molise</a:t>
            </a:r>
            <a:endParaRPr lang="tr-TR" sz="1600" dirty="0">
              <a:solidFill>
                <a:schemeClr val="tx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pPr>
            <a:r>
              <a:rPr lang="tr-TR" sz="1600" dirty="0">
                <a:solidFill>
                  <a:schemeClr val="tx1"/>
                </a:solidFill>
                <a:latin typeface="Times New Roman" panose="02020603050405020304" pitchFamily="18" charset="0"/>
                <a:cs typeface="Times New Roman" panose="02020603050405020304" pitchFamily="18" charset="0"/>
              </a:rPr>
              <a:t>International Balkan</a:t>
            </a:r>
            <a:br>
              <a:rPr lang="tr-TR" sz="1600" dirty="0">
                <a:solidFill>
                  <a:schemeClr val="tx1"/>
                </a:solidFill>
                <a:latin typeface="Times New Roman" panose="02020603050405020304" pitchFamily="18" charset="0"/>
                <a:cs typeface="Times New Roman" panose="02020603050405020304" pitchFamily="18" charset="0"/>
              </a:rPr>
            </a:br>
            <a:r>
              <a:rPr lang="tr-TR" sz="1600" dirty="0" err="1">
                <a:solidFill>
                  <a:schemeClr val="tx1"/>
                </a:solidFill>
                <a:latin typeface="Times New Roman" panose="02020603050405020304" pitchFamily="18" charset="0"/>
                <a:cs typeface="Times New Roman" panose="02020603050405020304" pitchFamily="18" charset="0"/>
              </a:rPr>
              <a:t>University</a:t>
            </a:r>
            <a:endParaRPr lang="tr-TR" sz="1600" dirty="0">
              <a:solidFill>
                <a:schemeClr val="tx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ü"/>
            </a:pPr>
            <a:r>
              <a:rPr lang="tr-TR" sz="1600" dirty="0" err="1">
                <a:solidFill>
                  <a:schemeClr val="tx1"/>
                </a:solidFill>
                <a:latin typeface="Times New Roman" panose="02020603050405020304" pitchFamily="18" charset="0"/>
                <a:cs typeface="Times New Roman" panose="02020603050405020304" pitchFamily="18" charset="0"/>
              </a:rPr>
              <a:t>Goce</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Delcev</a:t>
            </a:r>
            <a:r>
              <a:rPr lang="tr-TR" sz="1600" dirty="0">
                <a:solidFill>
                  <a:schemeClr val="tx1"/>
                </a:solidFill>
                <a:latin typeface="Times New Roman" panose="02020603050405020304" pitchFamily="18" charset="0"/>
                <a:cs typeface="Times New Roman" panose="02020603050405020304" pitchFamily="18" charset="0"/>
              </a:rPr>
              <a:t> </a:t>
            </a:r>
            <a:r>
              <a:rPr lang="tr-TR" sz="1600" dirty="0" err="1">
                <a:solidFill>
                  <a:schemeClr val="tx1"/>
                </a:solidFill>
                <a:latin typeface="Times New Roman" panose="02020603050405020304" pitchFamily="18" charset="0"/>
                <a:cs typeface="Times New Roman" panose="02020603050405020304" pitchFamily="18" charset="0"/>
              </a:rPr>
              <a:t>University</a:t>
            </a:r>
            <a:endParaRPr lang="tr-TR" sz="1600" dirty="0">
              <a:solidFill>
                <a:schemeClr val="tx1"/>
              </a:solidFill>
              <a:latin typeface="Times New Roman" panose="02020603050405020304" pitchFamily="18" charset="0"/>
              <a:cs typeface="Times New Roman" panose="02020603050405020304" pitchFamily="18" charset="0"/>
            </a:endParaRPr>
          </a:p>
        </p:txBody>
      </p:sp>
      <p:pic>
        <p:nvPicPr>
          <p:cNvPr id="22" name="Resim 21"/>
          <p:cNvPicPr>
            <a:picLocks noChangeAspect="1"/>
          </p:cNvPicPr>
          <p:nvPr/>
        </p:nvPicPr>
        <p:blipFill>
          <a:blip r:embed="rId2"/>
          <a:stretch>
            <a:fillRect/>
          </a:stretch>
        </p:blipFill>
        <p:spPr>
          <a:xfrm>
            <a:off x="930156" y="4876221"/>
            <a:ext cx="2282494" cy="1563120"/>
          </a:xfrm>
          <a:prstGeom prst="rect">
            <a:avLst/>
          </a:prstGeom>
        </p:spPr>
      </p:pic>
      <p:pic>
        <p:nvPicPr>
          <p:cNvPr id="2" name="İçerik Yer Tutucusu 5" descr="giyim, bina, kişi, şahıs, ayakkabı içeren bir resim&#10;&#10;Açıklama otomatik olarak oluşturuldu">
            <a:extLst>
              <a:ext uri="{FF2B5EF4-FFF2-40B4-BE49-F238E27FC236}">
                <a16:creationId xmlns:a16="http://schemas.microsoft.com/office/drawing/2014/main" id="{5877CA0A-5AE6-7573-C0D9-169D9C3E35A4}"/>
              </a:ext>
            </a:extLst>
          </p:cNvPr>
          <p:cNvPicPr>
            <a:picLocks noChangeAspect="1"/>
          </p:cNvPicPr>
          <p:nvPr/>
        </p:nvPicPr>
        <p:blipFill rotWithShape="1">
          <a:blip r:embed="rId3">
            <a:extLst>
              <a:ext uri="{28A0092B-C50C-407E-A947-70E740481C1C}">
                <a14:useLocalDpi xmlns:a14="http://schemas.microsoft.com/office/drawing/2010/main" val="0"/>
              </a:ext>
            </a:extLst>
          </a:blip>
          <a:srcRect t="34714" r="-2" b="15007"/>
          <a:stretch/>
        </p:blipFill>
        <p:spPr>
          <a:xfrm>
            <a:off x="4273362" y="200528"/>
            <a:ext cx="4335338" cy="2880659"/>
          </a:xfrm>
          <a:prstGeom prst="rect">
            <a:avLst/>
          </a:prstGeom>
        </p:spPr>
      </p:pic>
      <p:pic>
        <p:nvPicPr>
          <p:cNvPr id="3" name="Resim 2" descr="tıbbi, sağlık bakım hizmeti, tıbbi cihazlar, oda içeren bir resim&#10;&#10;Açıklama otomatik olarak oluşturuldu">
            <a:extLst>
              <a:ext uri="{FF2B5EF4-FFF2-40B4-BE49-F238E27FC236}">
                <a16:creationId xmlns:a16="http://schemas.microsoft.com/office/drawing/2014/main" id="{432378AB-4EB8-D419-4226-C15CCD01ECF1}"/>
              </a:ext>
            </a:extLst>
          </p:cNvPr>
          <p:cNvPicPr>
            <a:picLocks noChangeAspect="1"/>
          </p:cNvPicPr>
          <p:nvPr/>
        </p:nvPicPr>
        <p:blipFill rotWithShape="1">
          <a:blip r:embed="rId4">
            <a:extLst>
              <a:ext uri="{28A0092B-C50C-407E-A947-70E740481C1C}">
                <a14:useLocalDpi xmlns:a14="http://schemas.microsoft.com/office/drawing/2010/main" val="0"/>
              </a:ext>
            </a:extLst>
          </a:blip>
          <a:srcRect l="20939" r="1" b="1"/>
          <a:stretch/>
        </p:blipFill>
        <p:spPr>
          <a:xfrm>
            <a:off x="4278437" y="3126441"/>
            <a:ext cx="4335339" cy="2880659"/>
          </a:xfrm>
          <a:prstGeom prst="rect">
            <a:avLst/>
          </a:prstGeom>
        </p:spPr>
      </p:pic>
      <p:pic>
        <p:nvPicPr>
          <p:cNvPr id="4" name="Resim 3" descr="başlama, akademik kostüm, mezuniyet, kişi, şahıs içeren bir resim&#10;&#10;Açıklama otomatik olarak oluşturuldu">
            <a:extLst>
              <a:ext uri="{FF2B5EF4-FFF2-40B4-BE49-F238E27FC236}">
                <a16:creationId xmlns:a16="http://schemas.microsoft.com/office/drawing/2014/main" id="{01D6DE8C-9484-F252-0930-91AE69F99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914" y="147387"/>
            <a:ext cx="3267783" cy="5855002"/>
          </a:xfrm>
          <a:prstGeom prst="rect">
            <a:avLst/>
          </a:prstGeom>
        </p:spPr>
      </p:pic>
      <p:sp>
        <p:nvSpPr>
          <p:cNvPr id="6" name="Başlık 1">
            <a:extLst>
              <a:ext uri="{FF2B5EF4-FFF2-40B4-BE49-F238E27FC236}">
                <a16:creationId xmlns:a16="http://schemas.microsoft.com/office/drawing/2014/main" id="{EB157F1C-D0E2-CD8A-3176-6C5765A81F49}"/>
              </a:ext>
            </a:extLst>
          </p:cNvPr>
          <p:cNvSpPr>
            <a:spLocks noGrp="1"/>
          </p:cNvSpPr>
          <p:nvPr>
            <p:ph type="title"/>
          </p:nvPr>
        </p:nvSpPr>
        <p:spPr>
          <a:xfrm>
            <a:off x="132993" y="563230"/>
            <a:ext cx="3876819" cy="860778"/>
          </a:xfrm>
        </p:spPr>
        <p:style>
          <a:lnRef idx="2">
            <a:schemeClr val="accent5">
              <a:shade val="15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p>
            <a:pPr algn="ctr"/>
            <a:r>
              <a:rPr lang="en-US" sz="2800" kern="1200" dirty="0">
                <a:latin typeface="Times New Roman" panose="02020603050405020304" pitchFamily="18" charset="0"/>
                <a:cs typeface="Times New Roman" panose="02020603050405020304" pitchFamily="18" charset="0"/>
              </a:rPr>
              <a:t>ERASMUS OLANAKLARI</a:t>
            </a:r>
          </a:p>
        </p:txBody>
      </p:sp>
    </p:spTree>
    <p:extLst>
      <p:ext uri="{BB962C8B-B14F-4D97-AF65-F5344CB8AC3E}">
        <p14:creationId xmlns:p14="http://schemas.microsoft.com/office/powerpoint/2010/main" val="86013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317142" y="205096"/>
            <a:ext cx="11553119" cy="1368614"/>
          </a:xfrm>
        </p:spPr>
        <p:txBody>
          <a:bodyPr vert="horz" lIns="91440" tIns="45720" rIns="91440" bIns="45720" rtlCol="0" anchor="ctr">
            <a:normAutofit/>
          </a:bodyPr>
          <a:lstStyle/>
          <a:p>
            <a:pPr algn="ctr"/>
            <a:r>
              <a:rPr lang="tr-TR" sz="4000" dirty="0">
                <a:latin typeface="Times New Roman" panose="02020603050405020304" pitchFamily="18" charset="0"/>
                <a:cs typeface="Times New Roman" panose="02020603050405020304" pitchFamily="18" charset="0"/>
              </a:rPr>
              <a:t>Sportif </a:t>
            </a:r>
            <a:r>
              <a:rPr lang="en-US" sz="4000" dirty="0" err="1">
                <a:latin typeface="Times New Roman" panose="02020603050405020304" pitchFamily="18" charset="0"/>
                <a:cs typeface="Times New Roman" panose="02020603050405020304" pitchFamily="18" charset="0"/>
              </a:rPr>
              <a:t>Faaliyetlerimiz</a:t>
            </a:r>
            <a:endParaRPr lang="en-US" sz="4000" dirty="0">
              <a:latin typeface="Times New Roman" panose="02020603050405020304" pitchFamily="18" charset="0"/>
              <a:cs typeface="Times New Roman" panose="02020603050405020304" pitchFamily="18" charset="0"/>
            </a:endParaRPr>
          </a:p>
        </p:txBody>
      </p:sp>
      <p:sp>
        <p:nvSpPr>
          <p:cNvPr id="3" name="Metin Yer Tutucusu 2"/>
          <p:cNvSpPr>
            <a:spLocks noGrp="1"/>
          </p:cNvSpPr>
          <p:nvPr>
            <p:ph type="body" sz="half" idx="1"/>
          </p:nvPr>
        </p:nvSpPr>
        <p:spPr>
          <a:xfrm>
            <a:off x="638881" y="1922561"/>
            <a:ext cx="10909643" cy="552659"/>
          </a:xfrm>
        </p:spPr>
        <p:txBody>
          <a:bodyPr vert="horz" lIns="91440" tIns="45720" rIns="91440" bIns="45720" rtlCol="0" anchor="ctr">
            <a:normAutofit/>
          </a:bodyPr>
          <a:lstStyle/>
          <a:p>
            <a:pPr marL="0" indent="0" algn="ctr">
              <a:buNone/>
            </a:pPr>
            <a:r>
              <a:rPr lang="en-US" sz="2400" dirty="0" err="1">
                <a:latin typeface="Times New Roman" panose="02020603050405020304" pitchFamily="18" charset="0"/>
                <a:cs typeface="Times New Roman" panose="02020603050405020304" pitchFamily="18" charset="0"/>
              </a:rPr>
              <a:t>Sağlık</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Bilimleri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Fakültesi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Kız</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Basketbol</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Takımı</a:t>
            </a:r>
            <a:r>
              <a:rPr lang="en-US" sz="2400" dirty="0">
                <a:latin typeface="Times New Roman" panose="02020603050405020304" pitchFamily="18" charset="0"/>
                <a:cs typeface="Times New Roman" panose="02020603050405020304" pitchFamily="18" charset="0"/>
              </a:rPr>
              <a:t> 3.'lük </a:t>
            </a:r>
            <a:r>
              <a:rPr lang="en-US" sz="2400" dirty="0" err="1">
                <a:latin typeface="Times New Roman" panose="02020603050405020304" pitchFamily="18" charset="0"/>
                <a:cs typeface="Times New Roman" panose="02020603050405020304" pitchFamily="18" charset="0"/>
              </a:rPr>
              <a:t>kupası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madalyası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kazandı</a:t>
            </a:r>
            <a:r>
              <a:rPr lang="en-US" sz="2400" dirty="0">
                <a:latin typeface="Times New Roman" panose="02020603050405020304" pitchFamily="18" charset="0"/>
                <a:cs typeface="Times New Roman" panose="02020603050405020304" pitchFamily="18" charset="0"/>
              </a:rPr>
              <a:t>. </a:t>
            </a:r>
          </a:p>
        </p:txBody>
      </p:sp>
      <p:sp>
        <p:nvSpPr>
          <p:cNvPr id="12"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p:cNvPicPr>
            <a:picLocks noChangeAspect="1"/>
          </p:cNvPicPr>
          <p:nvPr/>
        </p:nvPicPr>
        <p:blipFill>
          <a:blip r:embed="rId2"/>
          <a:stretch>
            <a:fillRect/>
          </a:stretch>
        </p:blipFill>
        <p:spPr>
          <a:xfrm>
            <a:off x="100810" y="2667485"/>
            <a:ext cx="5627537" cy="4215384"/>
          </a:xfrm>
          <a:prstGeom prst="rect">
            <a:avLst/>
          </a:prstGeom>
        </p:spPr>
      </p:pic>
      <p:pic>
        <p:nvPicPr>
          <p:cNvPr id="5" name="İçerik Yer Tutucusu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29156" y="2667485"/>
            <a:ext cx="6362844" cy="4215384"/>
          </a:xfrm>
          <a:prstGeom prst="rect">
            <a:avLst/>
          </a:prstGeom>
        </p:spPr>
      </p:pic>
    </p:spTree>
    <p:extLst>
      <p:ext uri="{BB962C8B-B14F-4D97-AF65-F5344CB8AC3E}">
        <p14:creationId xmlns:p14="http://schemas.microsoft.com/office/powerpoint/2010/main" val="3869009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adam, kişi, takım, kravat içeren bir resim&#10;&#10;Açıklama otomatik olarak oluşturuldu">
            <a:extLst>
              <a:ext uri="{FF2B5EF4-FFF2-40B4-BE49-F238E27FC236}">
                <a16:creationId xmlns:a16="http://schemas.microsoft.com/office/drawing/2014/main" id="{F2CBC925-F092-9659-42DF-A7CA0D56A9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918" y="279901"/>
            <a:ext cx="3293822" cy="6244117"/>
          </a:xfrm>
          <a:prstGeom prst="rect">
            <a:avLst/>
          </a:prstGeom>
        </p:spPr>
      </p:pic>
      <p:sp>
        <p:nvSpPr>
          <p:cNvPr id="6" name="Başlık 1">
            <a:extLst>
              <a:ext uri="{FF2B5EF4-FFF2-40B4-BE49-F238E27FC236}">
                <a16:creationId xmlns:a16="http://schemas.microsoft.com/office/drawing/2014/main" id="{51F55F85-508E-3E00-16C6-B86279C15814}"/>
              </a:ext>
            </a:extLst>
          </p:cNvPr>
          <p:cNvSpPr txBox="1">
            <a:spLocks/>
          </p:cNvSpPr>
          <p:nvPr/>
        </p:nvSpPr>
        <p:spPr>
          <a:xfrm>
            <a:off x="452510" y="329794"/>
            <a:ext cx="7745006" cy="6244117"/>
          </a:xfrm>
          <a:prstGeom prst="rect">
            <a:avLst/>
          </a:prstGeom>
        </p:spPr>
        <p:txBody>
          <a:bodyPr vert="horz" lIns="91440" tIns="45720" rIns="91440" bIns="45720" rtlCol="0" anchor="ctr">
            <a:normAutofit fontScale="85000" lnSpcReduction="20000"/>
          </a:bodyPr>
          <a:lstStyle>
            <a:defPPr>
              <a:defRPr lang="tr-TR"/>
            </a:defPPr>
            <a:lvl1pPr>
              <a:lnSpc>
                <a:spcPct val="150000"/>
              </a:lnSpc>
              <a:spcBef>
                <a:spcPct val="0"/>
              </a:spcBef>
              <a:buNone/>
              <a:defRPr sz="2000">
                <a:solidFill>
                  <a:schemeClr val="tx1">
                    <a:lumMod val="85000"/>
                    <a:lumOff val="15000"/>
                  </a:schemeClr>
                </a:solidFill>
                <a:latin typeface="Arial" panose="020B0604020202020204" pitchFamily="34" charset="0"/>
                <a:ea typeface="Calibri"/>
                <a:cs typeface="Arial" panose="020B0604020202020204" pitchFamily="34" charset="0"/>
              </a:defRPr>
            </a:lvl1pPr>
          </a:lstStyle>
          <a:p>
            <a:pPr algn="just"/>
            <a:r>
              <a:rPr lang="tr-TR" sz="2800" b="1" dirty="0">
                <a:solidFill>
                  <a:schemeClr val="tx1"/>
                </a:solidFill>
                <a:latin typeface="Times New Roman" panose="02020603050405020304" pitchFamily="18" charset="0"/>
                <a:cs typeface="Times New Roman" panose="02020603050405020304" pitchFamily="18" charset="0"/>
                <a:sym typeface="Calibri"/>
              </a:rPr>
              <a:t>İzzet Baysal (1907-</a:t>
            </a:r>
            <a:r>
              <a:rPr lang="tr-TR" sz="4000" dirty="0"/>
              <a:t>∞</a:t>
            </a:r>
            <a:r>
              <a:rPr lang="tr-TR" sz="2800" b="1" dirty="0">
                <a:solidFill>
                  <a:schemeClr val="tx1"/>
                </a:solidFill>
                <a:latin typeface="Times New Roman" panose="02020603050405020304" pitchFamily="18" charset="0"/>
                <a:cs typeface="Times New Roman" panose="02020603050405020304" pitchFamily="18" charset="0"/>
                <a:sym typeface="Calibri"/>
              </a:rPr>
              <a:t>)</a:t>
            </a:r>
          </a:p>
          <a:p>
            <a:pPr algn="just"/>
            <a:r>
              <a:rPr lang="tr-TR" dirty="0">
                <a:latin typeface="Times New Roman" panose="02020603050405020304" pitchFamily="18" charset="0"/>
                <a:cs typeface="Times New Roman" panose="02020603050405020304" pitchFamily="18" charset="0"/>
                <a:sym typeface="Calibri"/>
              </a:rPr>
              <a:t> </a:t>
            </a:r>
          </a:p>
          <a:p>
            <a:pPr algn="just"/>
            <a:r>
              <a:rPr lang="tr-TR" dirty="0">
                <a:latin typeface="Times New Roman" panose="02020603050405020304" pitchFamily="18" charset="0"/>
                <a:cs typeface="Times New Roman" panose="02020603050405020304" pitchFamily="18" charset="0"/>
                <a:sym typeface="Calibri"/>
              </a:rPr>
              <a:t>1907 yılında Bolu’da dünyaya geldi. İlk ve orta öğrenimini Bolu’da, yüksek öğrenimini İstanbul Güzel Sanatlar Akademisi’nde Mimar olarak tamamladı. </a:t>
            </a:r>
          </a:p>
          <a:p>
            <a:pPr algn="just"/>
            <a:endParaRPr lang="tr-TR" dirty="0">
              <a:latin typeface="Times New Roman" panose="02020603050405020304" pitchFamily="18" charset="0"/>
              <a:cs typeface="Times New Roman" panose="02020603050405020304" pitchFamily="18" charset="0"/>
              <a:sym typeface="Calibri"/>
            </a:endParaRPr>
          </a:p>
          <a:p>
            <a:pPr algn="just"/>
            <a:r>
              <a:rPr lang="tr-TR" dirty="0">
                <a:latin typeface="Times New Roman" panose="02020603050405020304" pitchFamily="18" charset="0"/>
                <a:cs typeface="Times New Roman" panose="02020603050405020304" pitchFamily="18" charset="0"/>
                <a:sym typeface="Calibri"/>
              </a:rPr>
              <a:t>İş hayatına devlet memuru olarak başlayan Baysal, 1949 yılında </a:t>
            </a:r>
            <a:r>
              <a:rPr lang="tr-TR" dirty="0" err="1">
                <a:latin typeface="Times New Roman" panose="02020603050405020304" pitchFamily="18" charset="0"/>
                <a:cs typeface="Times New Roman" panose="02020603050405020304" pitchFamily="18" charset="0"/>
                <a:sym typeface="Calibri"/>
              </a:rPr>
              <a:t>Temper</a:t>
            </a:r>
            <a:r>
              <a:rPr lang="tr-TR" dirty="0">
                <a:latin typeface="Times New Roman" panose="02020603050405020304" pitchFamily="18" charset="0"/>
                <a:cs typeface="Times New Roman" panose="02020603050405020304" pitchFamily="18" charset="0"/>
                <a:sym typeface="Calibri"/>
              </a:rPr>
              <a:t> Döküm Fabrikası’nı kurarak sanayiciliğe başladı. Türkiye’de döküm sanayisinin gelişmesinde öncü rolü oynadı. Yıllarca İstanbul’da en fazla gelir vergisi veren ilk on kişi arasında yer aldı.</a:t>
            </a:r>
          </a:p>
          <a:p>
            <a:pPr algn="just"/>
            <a:endParaRPr lang="tr-TR" dirty="0">
              <a:latin typeface="Times New Roman" panose="02020603050405020304" pitchFamily="18" charset="0"/>
              <a:cs typeface="Times New Roman" panose="02020603050405020304" pitchFamily="18" charset="0"/>
              <a:sym typeface="Calibri"/>
            </a:endParaRPr>
          </a:p>
          <a:p>
            <a:pPr algn="just"/>
            <a:r>
              <a:rPr lang="tr-TR" dirty="0">
                <a:latin typeface="Times New Roman" panose="02020603050405020304" pitchFamily="18" charset="0"/>
                <a:cs typeface="Times New Roman" panose="02020603050405020304" pitchFamily="18" charset="0"/>
                <a:sym typeface="Calibri"/>
              </a:rPr>
              <a:t>"En büyük eserimdir" dediği İzzet Baysal Vakfı’nı, vergisi ödenmiş kazançlarından tahsis ederek 1987 yılında kurdu. İzzet Baysal Vakfı, 2018 yılına kadar 141 tesis gerçekleştirdi. </a:t>
            </a:r>
          </a:p>
          <a:p>
            <a:pPr algn="just"/>
            <a:endParaRPr lang="tr-TR" dirty="0">
              <a:latin typeface="Times New Roman" panose="02020603050405020304" pitchFamily="18" charset="0"/>
              <a:cs typeface="Times New Roman" panose="02020603050405020304" pitchFamily="18" charset="0"/>
              <a:sym typeface="Calibri"/>
            </a:endParaRPr>
          </a:p>
          <a:p>
            <a:pPr algn="just"/>
            <a:r>
              <a:rPr lang="tr-TR" dirty="0">
                <a:latin typeface="Times New Roman" panose="02020603050405020304" pitchFamily="18" charset="0"/>
                <a:cs typeface="Times New Roman" panose="02020603050405020304" pitchFamily="18" charset="0"/>
                <a:sym typeface="Calibri"/>
              </a:rPr>
              <a:t>İzzet Baysal’ın yaptırdığı hayırlar, köy sağlık evlerinden tam teşekküllü hastanelere, camilerden huzurevlerine, kreşlerden üniversiteye kadar uzanır. </a:t>
            </a:r>
          </a:p>
          <a:p>
            <a:pPr algn="just"/>
            <a:endParaRPr lang="tr-TR" dirty="0">
              <a:latin typeface="Times New Roman" panose="02020603050405020304" pitchFamily="18" charset="0"/>
              <a:cs typeface="Times New Roman" panose="02020603050405020304" pitchFamily="18" charset="0"/>
              <a:sym typeface="Calibri"/>
            </a:endParaRPr>
          </a:p>
        </p:txBody>
      </p:sp>
      <p:pic>
        <p:nvPicPr>
          <p:cNvPr id="2" name="Resim 1">
            <a:extLst>
              <a:ext uri="{FF2B5EF4-FFF2-40B4-BE49-F238E27FC236}">
                <a16:creationId xmlns:a16="http://schemas.microsoft.com/office/drawing/2014/main" id="{F72B4E37-6B29-CC70-0D51-F4BF113F3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3018" y="5349240"/>
            <a:ext cx="1628982" cy="1506371"/>
          </a:xfrm>
          <a:prstGeom prst="rect">
            <a:avLst/>
          </a:prstGeom>
        </p:spPr>
      </p:pic>
      <p:pic>
        <p:nvPicPr>
          <p:cNvPr id="3" name="Resim 2">
            <a:extLst>
              <a:ext uri="{FF2B5EF4-FFF2-40B4-BE49-F238E27FC236}">
                <a16:creationId xmlns:a16="http://schemas.microsoft.com/office/drawing/2014/main" id="{760C3344-C5AD-7EBE-96EC-28F84F734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8063" y="5217585"/>
            <a:ext cx="1773937" cy="1640415"/>
          </a:xfrm>
          <a:prstGeom prst="rect">
            <a:avLst/>
          </a:prstGeom>
        </p:spPr>
      </p:pic>
    </p:spTree>
    <p:extLst>
      <p:ext uri="{BB962C8B-B14F-4D97-AF65-F5344CB8AC3E}">
        <p14:creationId xmlns:p14="http://schemas.microsoft.com/office/powerpoint/2010/main" val="3492566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8E0E9FD-E4B6-2759-25E1-FBA1A2C89731}"/>
              </a:ext>
            </a:extLst>
          </p:cNvPr>
          <p:cNvSpPr>
            <a:spLocks noGrp="1"/>
          </p:cNvSpPr>
          <p:nvPr>
            <p:ph type="title"/>
          </p:nvPr>
        </p:nvSpPr>
        <p:spPr>
          <a:xfrm>
            <a:off x="910633" y="2725330"/>
            <a:ext cx="3816095" cy="1938076"/>
          </a:xfrm>
        </p:spPr>
        <p:txBody>
          <a:bodyPr vert="horz" lIns="91440" tIns="45720" rIns="91440" bIns="45720" rtlCol="0" anchor="ctr">
            <a:normAutofit/>
          </a:bodyPr>
          <a:lstStyle/>
          <a:p>
            <a:pPr algn="ctr"/>
            <a:r>
              <a:rPr lang="en-US" sz="3700" kern="1200" dirty="0" err="1">
                <a:solidFill>
                  <a:schemeClr val="tx1"/>
                </a:solidFill>
                <a:latin typeface="Times New Roman" panose="02020603050405020304" pitchFamily="18" charset="0"/>
                <a:cs typeface="Times New Roman" panose="02020603050405020304" pitchFamily="18" charset="0"/>
              </a:rPr>
              <a:t>Sağlık</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Bilimleri</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Fakültesi</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Voleybol</a:t>
            </a:r>
            <a:r>
              <a:rPr lang="en-US" sz="3700" kern="1200" dirty="0">
                <a:solidFill>
                  <a:schemeClr val="tx1"/>
                </a:solidFill>
                <a:latin typeface="Times New Roman" panose="02020603050405020304" pitchFamily="18" charset="0"/>
                <a:cs typeface="Times New Roman" panose="02020603050405020304" pitchFamily="18" charset="0"/>
              </a:rPr>
              <a:t> </a:t>
            </a:r>
            <a:r>
              <a:rPr lang="en-US" sz="3700" kern="1200" dirty="0" err="1">
                <a:solidFill>
                  <a:schemeClr val="tx1"/>
                </a:solidFill>
                <a:latin typeface="Times New Roman" panose="02020603050405020304" pitchFamily="18" charset="0"/>
                <a:cs typeface="Times New Roman" panose="02020603050405020304" pitchFamily="18" charset="0"/>
              </a:rPr>
              <a:t>Takımları</a:t>
            </a:r>
            <a:endParaRPr lang="en-US" sz="3700" kern="1200" dirty="0">
              <a:solidFill>
                <a:schemeClr val="tx1"/>
              </a:solidFill>
              <a:latin typeface="Times New Roman" panose="02020603050405020304" pitchFamily="18" charset="0"/>
              <a:cs typeface="Times New Roman" panose="02020603050405020304" pitchFamily="18" charset="0"/>
            </a:endParaRPr>
          </a:p>
        </p:txBody>
      </p:sp>
      <p:pic>
        <p:nvPicPr>
          <p:cNvPr id="6" name="İçerik Yer Tutucusu 5" descr="kişi, şahıs, spor, iç mekan, giyim içeren bir resim&#10;&#10;Açıklama otomatik olarak oluşturuldu">
            <a:extLst>
              <a:ext uri="{FF2B5EF4-FFF2-40B4-BE49-F238E27FC236}">
                <a16:creationId xmlns:a16="http://schemas.microsoft.com/office/drawing/2014/main" id="{DFCCF325-8650-595C-012E-47744671CB5E}"/>
              </a:ext>
            </a:extLst>
          </p:cNvPr>
          <p:cNvPicPr>
            <a:picLocks noChangeAspect="1"/>
          </p:cNvPicPr>
          <p:nvPr/>
        </p:nvPicPr>
        <p:blipFill>
          <a:blip r:embed="rId2">
            <a:extLst>
              <a:ext uri="{28A0092B-C50C-407E-A947-70E740481C1C}">
                <a14:useLocalDpi xmlns:a14="http://schemas.microsoft.com/office/drawing/2010/main" val="0"/>
              </a:ext>
            </a:extLst>
          </a:blip>
          <a:srcRect t="32409"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8" name="Resim 7" descr="spor, voleybol, spor oyunu, kişi, şahıs içeren bir resim&#10;&#10;Açıklama otomatik olarak oluşturuldu">
            <a:extLst>
              <a:ext uri="{FF2B5EF4-FFF2-40B4-BE49-F238E27FC236}">
                <a16:creationId xmlns:a16="http://schemas.microsoft.com/office/drawing/2014/main" id="{D4C07EAA-945B-32AD-87A1-20DCCDA54828}"/>
              </a:ext>
            </a:extLst>
          </p:cNvPr>
          <p:cNvPicPr>
            <a:picLocks noChangeAspect="1"/>
          </p:cNvPicPr>
          <p:nvPr/>
        </p:nvPicPr>
        <p:blipFill>
          <a:blip r:embed="rId3">
            <a:extLst>
              <a:ext uri="{28A0092B-C50C-407E-A947-70E740481C1C}">
                <a14:useLocalDpi xmlns:a14="http://schemas.microsoft.com/office/drawing/2010/main" val="0"/>
              </a:ext>
            </a:extLst>
          </a:blip>
          <a:srcRect t="28479" b="1700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1611747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FBF350D-0962-563B-E0D6-72DF4CC0C51B}"/>
              </a:ext>
            </a:extLst>
          </p:cNvPr>
          <p:cNvSpPr txBox="1"/>
          <p:nvPr/>
        </p:nvSpPr>
        <p:spPr>
          <a:xfrm>
            <a:off x="762000" y="1141711"/>
            <a:ext cx="3727555" cy="3474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err="1">
                <a:solidFill>
                  <a:schemeClr val="accent6">
                    <a:lumMod val="50000"/>
                  </a:schemeClr>
                </a:solidFill>
                <a:latin typeface="+mj-lt"/>
                <a:ea typeface="+mj-ea"/>
                <a:cs typeface="+mj-cs"/>
              </a:rPr>
              <a:t>Klinik</a:t>
            </a:r>
            <a:r>
              <a:rPr lang="en-US" sz="4000" b="1" kern="1200" dirty="0">
                <a:solidFill>
                  <a:schemeClr val="accent6">
                    <a:lumMod val="50000"/>
                  </a:schemeClr>
                </a:solidFill>
                <a:latin typeface="+mj-lt"/>
                <a:ea typeface="+mj-ea"/>
                <a:cs typeface="+mj-cs"/>
              </a:rPr>
              <a:t> </a:t>
            </a:r>
            <a:r>
              <a:rPr lang="en-US" sz="4000" b="1" kern="1200" dirty="0" err="1">
                <a:solidFill>
                  <a:schemeClr val="accent6">
                    <a:lumMod val="50000"/>
                  </a:schemeClr>
                </a:solidFill>
                <a:latin typeface="+mj-lt"/>
                <a:ea typeface="+mj-ea"/>
                <a:cs typeface="+mj-cs"/>
              </a:rPr>
              <a:t>Uygulamalardan</a:t>
            </a:r>
            <a:endParaRPr lang="en-US" sz="4000" b="1" kern="1200" dirty="0">
              <a:solidFill>
                <a:schemeClr val="accent6">
                  <a:lumMod val="50000"/>
                </a:schemeClr>
              </a:solidFill>
              <a:latin typeface="+mj-lt"/>
              <a:ea typeface="+mj-ea"/>
              <a:cs typeface="+mj-cs"/>
            </a:endParaRPr>
          </a:p>
        </p:txBody>
      </p:sp>
      <p:cxnSp>
        <p:nvCxnSpPr>
          <p:cNvPr id="28680" name="Straight Connector 28679">
            <a:extLst>
              <a:ext uri="{FF2B5EF4-FFF2-40B4-BE49-F238E27FC236}">
                <a16:creationId xmlns:a16="http://schemas.microsoft.com/office/drawing/2014/main" id="{33193FD5-6A49-7562-EA76-F15D42E158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674" name="Picture 4" descr="100_58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568" r="11847" b="-2"/>
          <a:stretch/>
        </p:blipFill>
        <p:spPr>
          <a:xfrm>
            <a:off x="5009426" y="10"/>
            <a:ext cx="3604846" cy="3428986"/>
          </a:xfrm>
          <a:prstGeom prst="rect">
            <a:avLst/>
          </a:prstGeom>
        </p:spPr>
      </p:pic>
      <p:pic>
        <p:nvPicPr>
          <p:cNvPr id="28675" name="Picture 5" descr="100_7276"/>
          <p:cNvPicPr>
            <a:picLocks noChangeAspect="1" noChangeArrowheads="1"/>
          </p:cNvPicPr>
          <p:nvPr/>
        </p:nvPicPr>
        <p:blipFill>
          <a:blip r:embed="rId3">
            <a:extLst>
              <a:ext uri="{28A0092B-C50C-407E-A947-70E740481C1C}">
                <a14:useLocalDpi xmlns:a14="http://schemas.microsoft.com/office/drawing/2010/main" val="0"/>
              </a:ext>
            </a:extLst>
          </a:blip>
          <a:srcRect l="5643" r="15511"/>
          <a:stretch/>
        </p:blipFill>
        <p:spPr bwMode="auto">
          <a:xfrm>
            <a:off x="8587155" y="1"/>
            <a:ext cx="3604846" cy="3428996"/>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descr="giyim, kişi, şahıs, insan yüzü, iç mekan içeren bir resim&#10;&#10;Yapay zeka tarafından oluşturulan içerik yanlış olabilir.">
            <a:extLst>
              <a:ext uri="{FF2B5EF4-FFF2-40B4-BE49-F238E27FC236}">
                <a16:creationId xmlns:a16="http://schemas.microsoft.com/office/drawing/2014/main" id="{FD216C21-0E21-E724-1FA9-829F7E002918}"/>
              </a:ext>
            </a:extLst>
          </p:cNvPr>
          <p:cNvPicPr>
            <a:picLocks noChangeAspect="1"/>
          </p:cNvPicPr>
          <p:nvPr/>
        </p:nvPicPr>
        <p:blipFill>
          <a:blip r:embed="rId4"/>
          <a:srcRect t="28659" r="-1" b="-1"/>
          <a:stretch/>
        </p:blipFill>
        <p:spPr>
          <a:xfrm>
            <a:off x="5009426" y="3428996"/>
            <a:ext cx="3604846" cy="3428996"/>
          </a:xfrm>
          <a:prstGeom prst="rect">
            <a:avLst/>
          </a:prstGeom>
        </p:spPr>
      </p:pic>
      <p:pic>
        <p:nvPicPr>
          <p:cNvPr id="2" name="Resim 1" descr="giyim, kişi, şahıs, insan yüzü, duvar içeren bir resim&#10;&#10;Yapay zeka tarafından oluşturulan içerik yanlış olabilir.">
            <a:extLst>
              <a:ext uri="{FF2B5EF4-FFF2-40B4-BE49-F238E27FC236}">
                <a16:creationId xmlns:a16="http://schemas.microsoft.com/office/drawing/2014/main" id="{D523DACE-25B0-0B30-6953-77FF823D1D15}"/>
              </a:ext>
            </a:extLst>
          </p:cNvPr>
          <p:cNvPicPr>
            <a:picLocks noChangeAspect="1"/>
          </p:cNvPicPr>
          <p:nvPr/>
        </p:nvPicPr>
        <p:blipFill>
          <a:blip r:embed="rId5"/>
          <a:srcRect l="21417" r="-2" b="-2"/>
          <a:stretch/>
        </p:blipFill>
        <p:spPr>
          <a:xfrm>
            <a:off x="8587154" y="3428996"/>
            <a:ext cx="3604846" cy="3429004"/>
          </a:xfrm>
          <a:prstGeom prst="rect">
            <a:avLst/>
          </a:prstGeom>
        </p:spPr>
      </p:pic>
    </p:spTree>
    <p:extLst>
      <p:ext uri="{BB962C8B-B14F-4D97-AF65-F5344CB8AC3E}">
        <p14:creationId xmlns:p14="http://schemas.microsoft.com/office/powerpoint/2010/main" val="2271525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9" name="Picture 8" descr="100_7379"/>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4749"/>
          <a:stretch/>
        </p:blipFill>
        <p:spPr>
          <a:xfrm>
            <a:off x="20" y="10"/>
            <a:ext cx="12191980" cy="6857990"/>
          </a:xfrm>
          <a:prstGeom prst="rect">
            <a:avLst/>
          </a:prstGeom>
          <a:noFill/>
        </p:spPr>
      </p:pic>
      <p:sp>
        <p:nvSpPr>
          <p:cNvPr id="29704" name="Rectangle 2970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1 Başlık"/>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altLang="tr-TR" sz="3600" dirty="0" err="1">
                <a:solidFill>
                  <a:schemeClr val="tx1">
                    <a:lumMod val="85000"/>
                    <a:lumOff val="15000"/>
                  </a:schemeClr>
                </a:solidFill>
                <a:latin typeface="Comic Sans MS" panose="030F0702030302020204" pitchFamily="66" charset="0"/>
              </a:rPr>
              <a:t>Sağlık</a:t>
            </a:r>
            <a:r>
              <a:rPr lang="en-US" altLang="tr-TR" sz="3600" dirty="0">
                <a:solidFill>
                  <a:schemeClr val="tx1">
                    <a:lumMod val="85000"/>
                    <a:lumOff val="15000"/>
                  </a:schemeClr>
                </a:solidFill>
                <a:latin typeface="Comic Sans MS" panose="030F0702030302020204" pitchFamily="66" charset="0"/>
              </a:rPr>
              <a:t> </a:t>
            </a:r>
            <a:r>
              <a:rPr lang="en-US" altLang="tr-TR" sz="3600" dirty="0" err="1">
                <a:solidFill>
                  <a:schemeClr val="tx1">
                    <a:lumMod val="85000"/>
                    <a:lumOff val="15000"/>
                  </a:schemeClr>
                </a:solidFill>
                <a:latin typeface="Comic Sans MS" panose="030F0702030302020204" pitchFamily="66" charset="0"/>
              </a:rPr>
              <a:t>Eğitimi</a:t>
            </a:r>
            <a:r>
              <a:rPr lang="en-US" altLang="tr-TR" sz="3600" dirty="0">
                <a:solidFill>
                  <a:schemeClr val="tx1">
                    <a:lumMod val="85000"/>
                    <a:lumOff val="15000"/>
                  </a:schemeClr>
                </a:solidFill>
                <a:latin typeface="Comic Sans MS" panose="030F0702030302020204" pitchFamily="66" charset="0"/>
              </a:rPr>
              <a:t> </a:t>
            </a:r>
            <a:r>
              <a:rPr lang="en-US" altLang="tr-TR" sz="3600" dirty="0" err="1">
                <a:solidFill>
                  <a:schemeClr val="tx1">
                    <a:lumMod val="85000"/>
                    <a:lumOff val="15000"/>
                  </a:schemeClr>
                </a:solidFill>
                <a:latin typeface="Comic Sans MS" panose="030F0702030302020204" pitchFamily="66" charset="0"/>
              </a:rPr>
              <a:t>Uygulamasından</a:t>
            </a:r>
            <a:endParaRPr lang="en-US" altLang="tr-TR" sz="3600" dirty="0">
              <a:solidFill>
                <a:schemeClr val="tx1">
                  <a:lumMod val="85000"/>
                  <a:lumOff val="15000"/>
                </a:schemeClr>
              </a:solidFill>
              <a:latin typeface="Comic Sans MS" panose="030F0702030302020204" pitchFamily="66" charset="0"/>
            </a:endParaRPr>
          </a:p>
        </p:txBody>
      </p:sp>
      <p:cxnSp>
        <p:nvCxnSpPr>
          <p:cNvPr id="29706" name="Straight Connector 2970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9708" name="Straight Connector 2970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97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23" name="Rectangle 22">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descr="giyim, kişi, şahıs, bina, ayakkabı içeren bir resim&#10;&#10;Açıklama otomatik olarak oluşturuldu">
            <a:extLst>
              <a:ext uri="{FF2B5EF4-FFF2-40B4-BE49-F238E27FC236}">
                <a16:creationId xmlns:a16="http://schemas.microsoft.com/office/drawing/2014/main" id="{B70AB8B9-F2F9-8A00-91DD-96F0C5877F95}"/>
              </a:ext>
            </a:extLst>
          </p:cNvPr>
          <p:cNvPicPr>
            <a:picLocks noChangeAspect="1"/>
          </p:cNvPicPr>
          <p:nvPr/>
        </p:nvPicPr>
        <p:blipFill>
          <a:blip r:embed="rId2">
            <a:extLst>
              <a:ext uri="{28A0092B-C50C-407E-A947-70E740481C1C}">
                <a14:useLocalDpi xmlns:a14="http://schemas.microsoft.com/office/drawing/2010/main" val="0"/>
              </a:ext>
            </a:extLst>
          </a:blip>
          <a:srcRect l="15464" r="15463" b="-1"/>
          <a:stretch/>
        </p:blipFill>
        <p:spPr>
          <a:xfrm>
            <a:off x="643467" y="643467"/>
            <a:ext cx="5130799" cy="5571066"/>
          </a:xfrm>
          <a:prstGeom prst="rect">
            <a:avLst/>
          </a:prstGeom>
        </p:spPr>
      </p:pic>
      <p:sp>
        <p:nvSpPr>
          <p:cNvPr id="27" name="Rectangle 26">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metin, bulut, gökyüzü, dış mekan içeren bir resim&#10;&#10;Açıklama otomatik olarak oluşturuldu">
            <a:extLst>
              <a:ext uri="{FF2B5EF4-FFF2-40B4-BE49-F238E27FC236}">
                <a16:creationId xmlns:a16="http://schemas.microsoft.com/office/drawing/2014/main" id="{95DEAF3F-730C-6927-5903-A8872E5C266C}"/>
              </a:ext>
            </a:extLst>
          </p:cNvPr>
          <p:cNvPicPr>
            <a:picLocks noChangeAspect="1"/>
          </p:cNvPicPr>
          <p:nvPr/>
        </p:nvPicPr>
        <p:blipFill>
          <a:blip r:embed="rId3">
            <a:extLst>
              <a:ext uri="{28A0092B-C50C-407E-A947-70E740481C1C}">
                <a14:useLocalDpi xmlns:a14="http://schemas.microsoft.com/office/drawing/2010/main" val="0"/>
              </a:ext>
            </a:extLst>
          </a:blip>
          <a:srcRect t="18564" r="2" b="2"/>
          <a:stretch/>
        </p:blipFill>
        <p:spPr>
          <a:xfrm>
            <a:off x="6412145" y="643467"/>
            <a:ext cx="5130799" cy="5571066"/>
          </a:xfrm>
          <a:prstGeom prst="rect">
            <a:avLst/>
          </a:prstGeom>
        </p:spPr>
      </p:pic>
    </p:spTree>
    <p:extLst>
      <p:ext uri="{BB962C8B-B14F-4D97-AF65-F5344CB8AC3E}">
        <p14:creationId xmlns:p14="http://schemas.microsoft.com/office/powerpoint/2010/main" val="1302410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sim 6" descr="giyim, gökyüzü, dış mekan, ayakkabı içeren bir resim&#10;&#10;Açıklama otomatik olarak oluşturuldu">
            <a:extLst>
              <a:ext uri="{FF2B5EF4-FFF2-40B4-BE49-F238E27FC236}">
                <a16:creationId xmlns:a16="http://schemas.microsoft.com/office/drawing/2014/main" id="{519088EE-BB05-A84A-C154-B575FAC02FC9}"/>
              </a:ext>
            </a:extLst>
          </p:cNvPr>
          <p:cNvPicPr>
            <a:picLocks noChangeAspect="1"/>
          </p:cNvPicPr>
          <p:nvPr/>
        </p:nvPicPr>
        <p:blipFill>
          <a:blip r:embed="rId2">
            <a:extLst>
              <a:ext uri="{28A0092B-C50C-407E-A947-70E740481C1C}">
                <a14:useLocalDpi xmlns:a14="http://schemas.microsoft.com/office/drawing/2010/main" val="0"/>
              </a:ext>
            </a:extLst>
          </a:blip>
          <a:srcRect t="11648" r="2" b="11369"/>
          <a:stretch/>
        </p:blipFill>
        <p:spPr>
          <a:xfrm>
            <a:off x="6887045" y="10"/>
            <a:ext cx="4661488" cy="3104198"/>
          </a:xfrm>
          <a:prstGeom prst="rect">
            <a:avLst/>
          </a:prstGeom>
        </p:spPr>
      </p:pic>
      <p:pic>
        <p:nvPicPr>
          <p:cNvPr id="5" name="Resim 4" descr="giyim, kişi, şahıs, adam, insan, ayakkabı içeren bir resim&#10;&#10;Açıklama otomatik olarak oluşturuldu">
            <a:extLst>
              <a:ext uri="{FF2B5EF4-FFF2-40B4-BE49-F238E27FC236}">
                <a16:creationId xmlns:a16="http://schemas.microsoft.com/office/drawing/2014/main" id="{B729A41A-ED32-8FA7-2276-F9D6C57B2D7C}"/>
              </a:ext>
            </a:extLst>
          </p:cNvPr>
          <p:cNvPicPr>
            <a:picLocks noChangeAspect="1"/>
          </p:cNvPicPr>
          <p:nvPr/>
        </p:nvPicPr>
        <p:blipFill>
          <a:blip r:embed="rId3">
            <a:extLst>
              <a:ext uri="{28A0092B-C50C-407E-A947-70E740481C1C}">
                <a14:useLocalDpi xmlns:a14="http://schemas.microsoft.com/office/drawing/2010/main" val="0"/>
              </a:ext>
            </a:extLst>
          </a:blip>
          <a:srcRect t="11918" r="-1" b="9923"/>
          <a:stretch/>
        </p:blipFill>
        <p:spPr>
          <a:xfrm>
            <a:off x="5419264" y="3265080"/>
            <a:ext cx="6129269" cy="3592925"/>
          </a:xfrm>
          <a:prstGeom prst="rect">
            <a:avLst/>
          </a:prstGeom>
        </p:spPr>
      </p:pic>
      <p:pic>
        <p:nvPicPr>
          <p:cNvPr id="9" name="Resim 8" descr="giyim, ayakkabı, adam, insan, kişi, şahıs içeren bir resim&#10;&#10;Açıklama otomatik olarak oluşturuldu">
            <a:extLst>
              <a:ext uri="{FF2B5EF4-FFF2-40B4-BE49-F238E27FC236}">
                <a16:creationId xmlns:a16="http://schemas.microsoft.com/office/drawing/2014/main" id="{2A3F40DC-AA17-7103-EE86-B0382D285E48}"/>
              </a:ext>
            </a:extLst>
          </p:cNvPr>
          <p:cNvPicPr>
            <a:picLocks noChangeAspect="1"/>
          </p:cNvPicPr>
          <p:nvPr/>
        </p:nvPicPr>
        <p:blipFill>
          <a:blip r:embed="rId4">
            <a:extLst>
              <a:ext uri="{28A0092B-C50C-407E-A947-70E740481C1C}">
                <a14:useLocalDpi xmlns:a14="http://schemas.microsoft.com/office/drawing/2010/main" val="0"/>
              </a:ext>
            </a:extLst>
          </a:blip>
          <a:srcRect t="17908" r="1" b="33759"/>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5" name="Rectangle 20">
            <a:extLst>
              <a:ext uri="{FF2B5EF4-FFF2-40B4-BE49-F238E27FC236}">
                <a16:creationId xmlns:a16="http://schemas.microsoft.com/office/drawing/2014/main" id="{749FA6A2-2239-4EF2-9EB3-B1DC295FE1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etin kutusu 10">
            <a:extLst>
              <a:ext uri="{FF2B5EF4-FFF2-40B4-BE49-F238E27FC236}">
                <a16:creationId xmlns:a16="http://schemas.microsoft.com/office/drawing/2014/main" id="{9AC1436C-E5B5-7144-345B-17D99C8BBF67}"/>
              </a:ext>
            </a:extLst>
          </p:cNvPr>
          <p:cNvSpPr txBox="1"/>
          <p:nvPr/>
        </p:nvSpPr>
        <p:spPr>
          <a:xfrm>
            <a:off x="1116959" y="4599877"/>
            <a:ext cx="3667948" cy="923330"/>
          </a:xfrm>
          <a:prstGeom prst="rect">
            <a:avLst/>
          </a:prstGeom>
          <a:noFill/>
        </p:spPr>
        <p:txBody>
          <a:bodyPr wrap="square">
            <a:spAutoFit/>
          </a:bodyPr>
          <a:lstStyle/>
          <a:p>
            <a:pPr algn="ctr"/>
            <a:r>
              <a:rPr lang="tr-TR" b="1" dirty="0">
                <a:effectLst/>
              </a:rPr>
              <a:t>35. İzzet Baysal Şükran Günleri Hemşirelik Bölümü Stand Etkinliği </a:t>
            </a:r>
          </a:p>
        </p:txBody>
      </p:sp>
    </p:spTree>
    <p:extLst>
      <p:ext uri="{BB962C8B-B14F-4D97-AF65-F5344CB8AC3E}">
        <p14:creationId xmlns:p14="http://schemas.microsoft.com/office/powerpoint/2010/main" val="2265109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4" name="Rectangle 13">
            <a:extLst>
              <a:ext uri="{FF2B5EF4-FFF2-40B4-BE49-F238E27FC236}">
                <a16:creationId xmlns:a16="http://schemas.microsoft.com/office/drawing/2014/main" id="{5C2ACDD3-1C0D-4973-A7BA-E0870483C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D7B12E-4F12-4C02-B0DB-0D7ADF3C3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giyim, dış mekan, kişi, şahıs, ayakkabı içeren bir resim&#10;&#10;Yapay zeka tarafından oluşturulan içerik yanlış olabilir.">
            <a:extLst>
              <a:ext uri="{FF2B5EF4-FFF2-40B4-BE49-F238E27FC236}">
                <a16:creationId xmlns:a16="http://schemas.microsoft.com/office/drawing/2014/main" id="{EB37E857-7580-8E39-291D-365876FDAE3E}"/>
              </a:ext>
            </a:extLst>
          </p:cNvPr>
          <p:cNvPicPr>
            <a:picLocks noChangeAspect="1"/>
          </p:cNvPicPr>
          <p:nvPr/>
        </p:nvPicPr>
        <p:blipFill>
          <a:blip r:embed="rId2">
            <a:extLst>
              <a:ext uri="{28A0092B-C50C-407E-A947-70E740481C1C}">
                <a14:useLocalDpi xmlns:a14="http://schemas.microsoft.com/office/drawing/2010/main" val="0"/>
              </a:ext>
            </a:extLst>
          </a:blip>
          <a:srcRect l="15214" r="15712" b="-1"/>
          <a:stretch/>
        </p:blipFill>
        <p:spPr>
          <a:xfrm>
            <a:off x="643467" y="643467"/>
            <a:ext cx="5130799" cy="5571066"/>
          </a:xfrm>
          <a:prstGeom prst="rect">
            <a:avLst/>
          </a:prstGeom>
        </p:spPr>
      </p:pic>
      <p:sp>
        <p:nvSpPr>
          <p:cNvPr id="18" name="Rectangle 17">
            <a:extLst>
              <a:ext uri="{FF2B5EF4-FFF2-40B4-BE49-F238E27FC236}">
                <a16:creationId xmlns:a16="http://schemas.microsoft.com/office/drawing/2014/main" id="{1487778C-E680-4DB2-99A9-876F40CD6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5690" y="480060"/>
            <a:ext cx="5458121"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giyim, kişi, şahıs, ayakkabı, dış mekan içeren bir resim&#10;&#10;Yapay zeka tarafından oluşturulan içerik yanlış olabilir.">
            <a:extLst>
              <a:ext uri="{FF2B5EF4-FFF2-40B4-BE49-F238E27FC236}">
                <a16:creationId xmlns:a16="http://schemas.microsoft.com/office/drawing/2014/main" id="{BF1C5275-A5DA-4389-0A67-A8EBCA1F7DF9}"/>
              </a:ext>
            </a:extLst>
          </p:cNvPr>
          <p:cNvPicPr>
            <a:picLocks noChangeAspect="1"/>
          </p:cNvPicPr>
          <p:nvPr/>
        </p:nvPicPr>
        <p:blipFill>
          <a:blip r:embed="rId3">
            <a:extLst>
              <a:ext uri="{28A0092B-C50C-407E-A947-70E740481C1C}">
                <a14:useLocalDpi xmlns:a14="http://schemas.microsoft.com/office/drawing/2010/main" val="0"/>
              </a:ext>
            </a:extLst>
          </a:blip>
          <a:srcRect l="16037" r="14889" b="-1"/>
          <a:stretch/>
        </p:blipFill>
        <p:spPr>
          <a:xfrm>
            <a:off x="6412145" y="643467"/>
            <a:ext cx="5130799" cy="5571066"/>
          </a:xfrm>
          <a:prstGeom prst="rect">
            <a:avLst/>
          </a:prstGeom>
        </p:spPr>
      </p:pic>
    </p:spTree>
    <p:extLst>
      <p:ext uri="{BB962C8B-B14F-4D97-AF65-F5344CB8AC3E}">
        <p14:creationId xmlns:p14="http://schemas.microsoft.com/office/powerpoint/2010/main" val="1584778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063" name="Rectangle 2062">
            <a:extLst>
              <a:ext uri="{FF2B5EF4-FFF2-40B4-BE49-F238E27FC236}">
                <a16:creationId xmlns:a16="http://schemas.microsoft.com/office/drawing/2014/main" id="{61877CC4-D40F-4AA7-9918-B650DE6D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065" name="Rectangle 2064">
            <a:extLst>
              <a:ext uri="{FF2B5EF4-FFF2-40B4-BE49-F238E27FC236}">
                <a16:creationId xmlns:a16="http://schemas.microsoft.com/office/drawing/2014/main" id="{27AA3049-D42F-46F6-856C-F9B8925E6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067" name="Rectangle 2066">
            <a:extLst>
              <a:ext uri="{FF2B5EF4-FFF2-40B4-BE49-F238E27FC236}">
                <a16:creationId xmlns:a16="http://schemas.microsoft.com/office/drawing/2014/main" id="{FEC7C2A9-C77C-442E-800B-313E0D3F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069" name="Rectangle 2068">
            <a:extLst>
              <a:ext uri="{FF2B5EF4-FFF2-40B4-BE49-F238E27FC236}">
                <a16:creationId xmlns:a16="http://schemas.microsoft.com/office/drawing/2014/main" id="{007B62E5-5E62-4CB8-AFD5-1B59D2B62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pSp>
        <p:nvGrpSpPr>
          <p:cNvPr id="2071" name="Group 2070">
            <a:extLst>
              <a:ext uri="{FF2B5EF4-FFF2-40B4-BE49-F238E27FC236}">
                <a16:creationId xmlns:a16="http://schemas.microsoft.com/office/drawing/2014/main" id="{99BCEFE9-2CB0-4D92-9EAF-2AD0F6B8F5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072" name="Straight Connector 2071">
              <a:extLst>
                <a:ext uri="{FF2B5EF4-FFF2-40B4-BE49-F238E27FC236}">
                  <a16:creationId xmlns:a16="http://schemas.microsoft.com/office/drawing/2014/main" id="{F147C330-3181-415C-816F-4382214102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0F6163FB-E4BC-4359-ABB1-1FAA985798E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089531CE-7400-41BD-B67A-AAE15984D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076" name="Rectangle 2075">
            <a:extLst>
              <a:ext uri="{FF2B5EF4-FFF2-40B4-BE49-F238E27FC236}">
                <a16:creationId xmlns:a16="http://schemas.microsoft.com/office/drawing/2014/main" id="{E7D7EE02-38BD-4C44-96BF-81890EE571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078" name="Rectangle 2077">
            <a:extLst>
              <a:ext uri="{FF2B5EF4-FFF2-40B4-BE49-F238E27FC236}">
                <a16:creationId xmlns:a16="http://schemas.microsoft.com/office/drawing/2014/main" id="{EC4C47DF-6C22-4E02-9B29-B73464A5F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2080" name="Rectangle 2079">
            <a:extLst>
              <a:ext uri="{FF2B5EF4-FFF2-40B4-BE49-F238E27FC236}">
                <a16:creationId xmlns:a16="http://schemas.microsoft.com/office/drawing/2014/main" id="{B5275885-1826-436C-8175-53D5A9D89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2" name="Rectangle 2081">
            <a:extLst>
              <a:ext uri="{FF2B5EF4-FFF2-40B4-BE49-F238E27FC236}">
                <a16:creationId xmlns:a16="http://schemas.microsoft.com/office/drawing/2014/main" id="{74616F72-EEEB-4001-BC4E-521FC5937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084" name="Rectangle 2083">
            <a:extLst>
              <a:ext uri="{FF2B5EF4-FFF2-40B4-BE49-F238E27FC236}">
                <a16:creationId xmlns:a16="http://schemas.microsoft.com/office/drawing/2014/main" id="{0482AE78-CB51-4415-B7F8-65C6D74F1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1B30B709-AEB6-1756-457C-A503B1569A55}"/>
              </a:ext>
            </a:extLst>
          </p:cNvPr>
          <p:cNvSpPr>
            <a:spLocks noGrp="1"/>
          </p:cNvSpPr>
          <p:nvPr>
            <p:ph type="title"/>
          </p:nvPr>
        </p:nvSpPr>
        <p:spPr>
          <a:xfrm>
            <a:off x="7957225" y="1559768"/>
            <a:ext cx="2978281" cy="3135379"/>
          </a:xfrm>
        </p:spPr>
        <p:txBody>
          <a:bodyPr vert="horz" lIns="91440" tIns="45720" rIns="91440" bIns="45720" rtlCol="0" anchor="ctr">
            <a:normAutofit/>
          </a:bodyPr>
          <a:lstStyle/>
          <a:p>
            <a:pPr algn="ctr">
              <a:lnSpc>
                <a:spcPct val="83000"/>
              </a:lnSpc>
            </a:pPr>
            <a:r>
              <a:rPr lang="en-US" sz="2600" i="0" cap="all" spc="-100" dirty="0" err="1"/>
              <a:t>Batı</a:t>
            </a:r>
            <a:r>
              <a:rPr lang="en-US" sz="2600" i="0" cap="all" spc="-100" dirty="0"/>
              <a:t> </a:t>
            </a:r>
            <a:r>
              <a:rPr lang="en-US" sz="2600" i="0" cap="all" spc="-100" dirty="0" err="1"/>
              <a:t>Karaden</a:t>
            </a:r>
            <a:r>
              <a:rPr lang="tr-TR" sz="2600" i="0" cap="all" spc="-100" dirty="0"/>
              <a:t>İ</a:t>
            </a:r>
            <a:r>
              <a:rPr lang="en-US" sz="2600" i="0" cap="all" spc="-100" dirty="0"/>
              <a:t>z Kar</a:t>
            </a:r>
            <a:r>
              <a:rPr lang="tr-TR" sz="2600" i="0" cap="all" spc="-100" dirty="0"/>
              <a:t>İ</a:t>
            </a:r>
            <a:r>
              <a:rPr lang="en-US" sz="2600" i="0" cap="all" spc="-100" dirty="0" err="1"/>
              <a:t>yer</a:t>
            </a:r>
            <a:r>
              <a:rPr lang="en-US" sz="2600" i="0" cap="all" spc="-100" dirty="0"/>
              <a:t> </a:t>
            </a:r>
            <a:r>
              <a:rPr lang="en-US" sz="2600" i="0" cap="all" spc="-100" dirty="0" err="1"/>
              <a:t>Fuarı</a:t>
            </a:r>
            <a:r>
              <a:rPr lang="en-US" sz="2600" i="0" cap="all" spc="-100" dirty="0"/>
              <a:t> (BATIKAF) 2024 </a:t>
            </a:r>
            <a:r>
              <a:rPr lang="en-US" sz="2600" i="0" cap="all" spc="-100" dirty="0" err="1"/>
              <a:t>Etk</a:t>
            </a:r>
            <a:r>
              <a:rPr lang="tr-TR" sz="2600" i="0" cap="all" spc="-100" dirty="0"/>
              <a:t>İ</a:t>
            </a:r>
            <a:r>
              <a:rPr lang="en-US" sz="2600" i="0" cap="all" spc="-100" dirty="0" err="1"/>
              <a:t>nl</a:t>
            </a:r>
            <a:r>
              <a:rPr lang="tr-TR" sz="2600" i="0" cap="all" spc="-100" dirty="0"/>
              <a:t>İ</a:t>
            </a:r>
            <a:r>
              <a:rPr lang="en-US" sz="2600" i="0" cap="all" spc="-100" dirty="0" err="1"/>
              <a:t>kler</a:t>
            </a:r>
            <a:r>
              <a:rPr lang="tr-TR" sz="2600" i="0" cap="all" spc="-100" dirty="0"/>
              <a:t>İ</a:t>
            </a:r>
            <a:r>
              <a:rPr lang="en-US" sz="2600" i="0" cap="all" spc="-100" dirty="0" err="1"/>
              <a:t>nden</a:t>
            </a:r>
            <a:endParaRPr lang="en-US" sz="2600" cap="all" spc="-100" dirty="0"/>
          </a:p>
        </p:txBody>
      </p:sp>
      <p:pic>
        <p:nvPicPr>
          <p:cNvPr id="2058" name="Picture 10">
            <a:extLst>
              <a:ext uri="{FF2B5EF4-FFF2-40B4-BE49-F238E27FC236}">
                <a16:creationId xmlns:a16="http://schemas.microsoft.com/office/drawing/2014/main" id="{D845EB50-9FCA-291F-C731-CE2CFAE2B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379" r="1629" b="-1"/>
          <a:stretch/>
        </p:blipFill>
        <p:spPr bwMode="auto">
          <a:xfrm>
            <a:off x="630501" y="640855"/>
            <a:ext cx="2946958" cy="3218193"/>
          </a:xfrm>
          <a:prstGeom prst="rect">
            <a:avLst/>
          </a:prstGeom>
          <a:noFill/>
          <a:extLst>
            <a:ext uri="{909E8E84-426E-40DD-AFC4-6F175D3DCCD1}">
              <a14:hiddenFill xmlns:a14="http://schemas.microsoft.com/office/drawing/2010/main">
                <a:solidFill>
                  <a:srgbClr val="FFFFFF"/>
                </a:solidFill>
              </a14:hiddenFill>
            </a:ext>
          </a:extLst>
        </p:spPr>
      </p:pic>
      <p:sp useBgFill="1">
        <p:nvSpPr>
          <p:cNvPr id="2086" name="Rectangle 2085">
            <a:extLst>
              <a:ext uri="{FF2B5EF4-FFF2-40B4-BE49-F238E27FC236}">
                <a16:creationId xmlns:a16="http://schemas.microsoft.com/office/drawing/2014/main" id="{72FA1851-F38D-4293-852E-07FB662F8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8732" y="640855"/>
            <a:ext cx="2374606" cy="19391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Resim 8" descr="giyim, kişi, şahıs, insan yüzü, masa içeren bir resim&#10;&#10;Yapay zeka tarafından oluşturulan içerik yanlış olabilir.">
            <a:extLst>
              <a:ext uri="{FF2B5EF4-FFF2-40B4-BE49-F238E27FC236}">
                <a16:creationId xmlns:a16="http://schemas.microsoft.com/office/drawing/2014/main" id="{FD8DEBCB-7C65-47EA-12F2-D3772CF28AA1}"/>
              </a:ext>
            </a:extLst>
          </p:cNvPr>
          <p:cNvPicPr>
            <a:picLocks noChangeAspect="1"/>
          </p:cNvPicPr>
          <p:nvPr/>
        </p:nvPicPr>
        <p:blipFill>
          <a:blip r:embed="rId4"/>
          <a:srcRect r="8160" b="4"/>
          <a:stretch/>
        </p:blipFill>
        <p:spPr>
          <a:xfrm>
            <a:off x="3738732" y="640855"/>
            <a:ext cx="2374606" cy="1939130"/>
          </a:xfrm>
          <a:prstGeom prst="rect">
            <a:avLst/>
          </a:prstGeom>
        </p:spPr>
      </p:pic>
      <p:sp>
        <p:nvSpPr>
          <p:cNvPr id="2088" name="Rectangle 2087">
            <a:extLst>
              <a:ext uri="{FF2B5EF4-FFF2-40B4-BE49-F238E27FC236}">
                <a16:creationId xmlns:a16="http://schemas.microsoft.com/office/drawing/2014/main" id="{A28E58AB-1ED2-4400-B9B5-5E6034C5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090" name="Straight Connector 2089">
            <a:extLst>
              <a:ext uri="{FF2B5EF4-FFF2-40B4-BE49-F238E27FC236}">
                <a16:creationId xmlns:a16="http://schemas.microsoft.com/office/drawing/2014/main" id="{B5493570-7C86-4937-A27F-B93A49A482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92" name="Straight Connector 2091">
            <a:extLst>
              <a:ext uri="{FF2B5EF4-FFF2-40B4-BE49-F238E27FC236}">
                <a16:creationId xmlns:a16="http://schemas.microsoft.com/office/drawing/2014/main" id="{0427C0A8-F5BB-41E4-99F2-17AFC2BA66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2A5D1FEA-F89E-446F-B9F0-DF7D3E14E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useBgFill="1">
        <p:nvSpPr>
          <p:cNvPr id="2096" name="Rectangle 2095">
            <a:extLst>
              <a:ext uri="{FF2B5EF4-FFF2-40B4-BE49-F238E27FC236}">
                <a16:creationId xmlns:a16="http://schemas.microsoft.com/office/drawing/2014/main" id="{0AB29288-D26D-4D58-933D-44FAB4482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501" y="4062758"/>
            <a:ext cx="2929995" cy="21470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esim 10" descr="iç mekan, giyim, duvar, kişi, şahıs içeren bir resim&#10;&#10;Yapay zeka tarafından oluşturulan içerik yanlış olabilir.">
            <a:extLst>
              <a:ext uri="{FF2B5EF4-FFF2-40B4-BE49-F238E27FC236}">
                <a16:creationId xmlns:a16="http://schemas.microsoft.com/office/drawing/2014/main" id="{AC0A8433-DA8A-D0AC-97A2-8EF030EBD906}"/>
              </a:ext>
            </a:extLst>
          </p:cNvPr>
          <p:cNvPicPr>
            <a:picLocks noChangeAspect="1"/>
          </p:cNvPicPr>
          <p:nvPr/>
        </p:nvPicPr>
        <p:blipFill>
          <a:blip r:embed="rId5"/>
          <a:srcRect l="14875" r="8359" b="-3"/>
          <a:stretch/>
        </p:blipFill>
        <p:spPr>
          <a:xfrm>
            <a:off x="630501" y="4062758"/>
            <a:ext cx="2929995" cy="2147011"/>
          </a:xfrm>
          <a:prstGeom prst="rect">
            <a:avLst/>
          </a:prstGeom>
        </p:spPr>
      </p:pic>
      <p:pic>
        <p:nvPicPr>
          <p:cNvPr id="7" name="Resim 6" descr="giyim, metin, duvar, kişi, şahıs içeren bir resim&#10;&#10;Yapay zeka tarafından oluşturulan içerik yanlış olabilir.">
            <a:extLst>
              <a:ext uri="{FF2B5EF4-FFF2-40B4-BE49-F238E27FC236}">
                <a16:creationId xmlns:a16="http://schemas.microsoft.com/office/drawing/2014/main" id="{1446091C-A071-67FC-5086-9EECC1BB42A7}"/>
              </a:ext>
            </a:extLst>
          </p:cNvPr>
          <p:cNvPicPr>
            <a:picLocks noChangeAspect="1"/>
          </p:cNvPicPr>
          <p:nvPr/>
        </p:nvPicPr>
        <p:blipFill>
          <a:blip r:embed="rId6"/>
          <a:srcRect l="6771" r="2140" b="-4"/>
          <a:stretch/>
        </p:blipFill>
        <p:spPr>
          <a:xfrm>
            <a:off x="3758708" y="2776428"/>
            <a:ext cx="2345468" cy="3433341"/>
          </a:xfrm>
          <a:prstGeom prst="rect">
            <a:avLst/>
          </a:prstGeom>
        </p:spPr>
      </p:pic>
    </p:spTree>
    <p:extLst>
      <p:ext uri="{BB962C8B-B14F-4D97-AF65-F5344CB8AC3E}">
        <p14:creationId xmlns:p14="http://schemas.microsoft.com/office/powerpoint/2010/main" val="1251720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2" name="Rectangle 11">
            <a:extLst>
              <a:ext uri="{FF2B5EF4-FFF2-40B4-BE49-F238E27FC236}">
                <a16:creationId xmlns:a16="http://schemas.microsoft.com/office/drawing/2014/main" id="{B47131A5-3373-4D59-98C9-2A0238C4A4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FFB972-0814-4317-B6E8-7E2A5EB910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5" name="İçerik Yer Tutucusu 4" descr="çayır, kişi, açık hava, insanlar içeren bir resim&#10;&#10;Açıklama otomatik olarak oluşturuldu">
            <a:extLst>
              <a:ext uri="{FF2B5EF4-FFF2-40B4-BE49-F238E27FC236}">
                <a16:creationId xmlns:a16="http://schemas.microsoft.com/office/drawing/2014/main" id="{A07B3ED3-16C2-ABDC-3600-70D685C9EA82}"/>
              </a:ext>
            </a:extLst>
          </p:cNvPr>
          <p:cNvPicPr>
            <a:picLocks noChangeAspect="1"/>
          </p:cNvPicPr>
          <p:nvPr/>
        </p:nvPicPr>
        <p:blipFill rotWithShape="1">
          <a:blip r:embed="rId2">
            <a:extLst>
              <a:ext uri="{28A0092B-C50C-407E-A947-70E740481C1C}">
                <a14:useLocalDpi xmlns:a14="http://schemas.microsoft.com/office/drawing/2010/main" val="0"/>
              </a:ext>
            </a:extLst>
          </a:blip>
          <a:srcRect l="1571" r="29585" b="-2"/>
          <a:stretch/>
        </p:blipFill>
        <p:spPr>
          <a:xfrm>
            <a:off x="643467" y="643467"/>
            <a:ext cx="5130799" cy="5571066"/>
          </a:xfrm>
          <a:prstGeom prst="rect">
            <a:avLst/>
          </a:prstGeom>
        </p:spPr>
      </p:pic>
      <p:sp>
        <p:nvSpPr>
          <p:cNvPr id="16" name="Rectangle 15">
            <a:extLst>
              <a:ext uri="{FF2B5EF4-FFF2-40B4-BE49-F238E27FC236}">
                <a16:creationId xmlns:a16="http://schemas.microsoft.com/office/drawing/2014/main" id="{1EF766C1-8F48-49D1-9462-AFF4AFB71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4" name="Resim 3">
            <a:extLst>
              <a:ext uri="{FF2B5EF4-FFF2-40B4-BE49-F238E27FC236}">
                <a16:creationId xmlns:a16="http://schemas.microsoft.com/office/drawing/2014/main" id="{CDB00063-563B-FDFE-DE14-08525A0808CE}"/>
              </a:ext>
            </a:extLst>
          </p:cNvPr>
          <p:cNvPicPr>
            <a:picLocks noChangeAspect="1"/>
          </p:cNvPicPr>
          <p:nvPr/>
        </p:nvPicPr>
        <p:blipFill rotWithShape="1">
          <a:blip r:embed="rId3"/>
          <a:srcRect l="19368" r="28827" b="-1"/>
          <a:stretch/>
        </p:blipFill>
        <p:spPr>
          <a:xfrm>
            <a:off x="6423321" y="643467"/>
            <a:ext cx="5130799" cy="5571066"/>
          </a:xfrm>
          <a:prstGeom prst="rect">
            <a:avLst/>
          </a:prstGeom>
        </p:spPr>
      </p:pic>
      <p:sp>
        <p:nvSpPr>
          <p:cNvPr id="6" name="Metin kutusu 5">
            <a:extLst>
              <a:ext uri="{FF2B5EF4-FFF2-40B4-BE49-F238E27FC236}">
                <a16:creationId xmlns:a16="http://schemas.microsoft.com/office/drawing/2014/main" id="{01158E55-9358-4355-D0CA-CFC30FF82160}"/>
              </a:ext>
            </a:extLst>
          </p:cNvPr>
          <p:cNvSpPr txBox="1"/>
          <p:nvPr/>
        </p:nvSpPr>
        <p:spPr>
          <a:xfrm>
            <a:off x="5769129" y="6054774"/>
            <a:ext cx="594585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tr-TR" dirty="0"/>
              <a:t>BAİBÜ İlk Yardım Topluluğu</a:t>
            </a:r>
          </a:p>
          <a:p>
            <a:r>
              <a:rPr lang="tr-TR" dirty="0"/>
              <a:t>Akademik Danışman: Dr. Öğr. Üyesi Ümmühan YİĞİT</a:t>
            </a:r>
          </a:p>
        </p:txBody>
      </p:sp>
    </p:spTree>
    <p:extLst>
      <p:ext uri="{BB962C8B-B14F-4D97-AF65-F5344CB8AC3E}">
        <p14:creationId xmlns:p14="http://schemas.microsoft.com/office/powerpoint/2010/main" val="704877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63B9A0-C42E-402C-9AD1-9DAE533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12" name="Rectangle 11">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8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metin, grafik tasarım, mektup, harf, ekran görüntüsü içeren bir resim&#10;&#10;Açıklama otomatik olarak oluşturuldu">
            <a:extLst>
              <a:ext uri="{FF2B5EF4-FFF2-40B4-BE49-F238E27FC236}">
                <a16:creationId xmlns:a16="http://schemas.microsoft.com/office/drawing/2014/main" id="{52155E35-9D09-3B06-2433-47ED2233D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618" y="480060"/>
            <a:ext cx="5205370" cy="5832348"/>
          </a:xfrm>
          <a:prstGeom prst="rect">
            <a:avLst/>
          </a:prstGeom>
        </p:spPr>
      </p:pic>
      <p:sp>
        <p:nvSpPr>
          <p:cNvPr id="3" name="Metin kutusu 2">
            <a:extLst>
              <a:ext uri="{FF2B5EF4-FFF2-40B4-BE49-F238E27FC236}">
                <a16:creationId xmlns:a16="http://schemas.microsoft.com/office/drawing/2014/main" id="{47A1AF5D-443B-12DB-7004-8A39207EF3A2}"/>
              </a:ext>
            </a:extLst>
          </p:cNvPr>
          <p:cNvSpPr txBox="1"/>
          <p:nvPr/>
        </p:nvSpPr>
        <p:spPr>
          <a:xfrm>
            <a:off x="477012" y="5683526"/>
            <a:ext cx="6231193"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tr-TR" dirty="0"/>
              <a:t>BAİBÜ Sağlık ve İnovasyon Topluluğu</a:t>
            </a:r>
          </a:p>
          <a:p>
            <a:r>
              <a:rPr lang="tr-TR" dirty="0"/>
              <a:t>Akademik Danışman: Dr. Öğr. Üyesi Mehmet KARAKAŞ</a:t>
            </a:r>
          </a:p>
        </p:txBody>
      </p:sp>
      <p:pic>
        <p:nvPicPr>
          <p:cNvPr id="7" name="Resim 6" descr="kişi, şahıs, giyim, iç mekan, duvar içeren bir resim&#10;&#10;Açıklama otomatik olarak oluşturuldu">
            <a:extLst>
              <a:ext uri="{FF2B5EF4-FFF2-40B4-BE49-F238E27FC236}">
                <a16:creationId xmlns:a16="http://schemas.microsoft.com/office/drawing/2014/main" id="{F214AC22-9CD8-1961-EAC3-8ABF2BFA7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970810"/>
            <a:ext cx="6096000" cy="4470400"/>
          </a:xfrm>
          <a:prstGeom prst="rect">
            <a:avLst/>
          </a:prstGeom>
        </p:spPr>
      </p:pic>
    </p:spTree>
    <p:extLst>
      <p:ext uri="{BB962C8B-B14F-4D97-AF65-F5344CB8AC3E}">
        <p14:creationId xmlns:p14="http://schemas.microsoft.com/office/powerpoint/2010/main" val="2514192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ekran görüntüsü, yazı tipi içeren bir resim&#10;&#10;Açıklama otomatik olarak oluşturuldu">
            <a:extLst>
              <a:ext uri="{FF2B5EF4-FFF2-40B4-BE49-F238E27FC236}">
                <a16:creationId xmlns:a16="http://schemas.microsoft.com/office/drawing/2014/main" id="{775977C9-E78F-FA11-095C-59FE2B8E70B7}"/>
              </a:ext>
            </a:extLst>
          </p:cNvPr>
          <p:cNvPicPr>
            <a:picLocks noChangeAspect="1"/>
          </p:cNvPicPr>
          <p:nvPr/>
        </p:nvPicPr>
        <p:blipFill>
          <a:blip r:embed="rId2">
            <a:extLst>
              <a:ext uri="{28A0092B-C50C-407E-A947-70E740481C1C}">
                <a14:useLocalDpi xmlns:a14="http://schemas.microsoft.com/office/drawing/2010/main" val="0"/>
              </a:ext>
            </a:extLst>
          </a:blip>
          <a:srcRect t="7486" b="13450"/>
          <a:stretch/>
        </p:blipFill>
        <p:spPr>
          <a:xfrm>
            <a:off x="8226592" y="255460"/>
            <a:ext cx="3612482" cy="6347079"/>
          </a:xfrm>
          <a:prstGeom prst="rect">
            <a:avLst/>
          </a:prstGeom>
        </p:spPr>
      </p:pic>
      <p:sp>
        <p:nvSpPr>
          <p:cNvPr id="6" name="Metin kutusu 5">
            <a:extLst>
              <a:ext uri="{FF2B5EF4-FFF2-40B4-BE49-F238E27FC236}">
                <a16:creationId xmlns:a16="http://schemas.microsoft.com/office/drawing/2014/main" id="{17EAF01B-B843-A03F-7AE9-D1B1901888AF}"/>
              </a:ext>
            </a:extLst>
          </p:cNvPr>
          <p:cNvSpPr txBox="1"/>
          <p:nvPr/>
        </p:nvSpPr>
        <p:spPr>
          <a:xfrm>
            <a:off x="802105" y="5402178"/>
            <a:ext cx="5886548" cy="646331"/>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tr-TR" dirty="0"/>
              <a:t>BAİBÜ Hemşirelik ve Sosyal Aktivite Topluluğu</a:t>
            </a:r>
          </a:p>
          <a:p>
            <a:r>
              <a:rPr lang="tr-TR" dirty="0"/>
              <a:t>Akademik Danışman: Dr. Öğr. Üyesi Eylem SUVEREN</a:t>
            </a:r>
          </a:p>
        </p:txBody>
      </p:sp>
      <p:pic>
        <p:nvPicPr>
          <p:cNvPr id="8" name="Resim 7" descr="giyim, adam, insan, mobilya, iç mekan içeren bir resim&#10;&#10;Açıklama otomatik olarak oluşturuldu">
            <a:extLst>
              <a:ext uri="{FF2B5EF4-FFF2-40B4-BE49-F238E27FC236}">
                <a16:creationId xmlns:a16="http://schemas.microsoft.com/office/drawing/2014/main" id="{F9C9A63D-B2B8-5E61-1B1A-2B103270F688}"/>
              </a:ext>
            </a:extLst>
          </p:cNvPr>
          <p:cNvPicPr>
            <a:picLocks noChangeAspect="1"/>
          </p:cNvPicPr>
          <p:nvPr/>
        </p:nvPicPr>
        <p:blipFill>
          <a:blip r:embed="rId3">
            <a:extLst>
              <a:ext uri="{28A0092B-C50C-407E-A947-70E740481C1C}">
                <a14:useLocalDpi xmlns:a14="http://schemas.microsoft.com/office/drawing/2010/main" val="0"/>
              </a:ext>
            </a:extLst>
          </a:blip>
          <a:srcRect b="32164"/>
          <a:stretch/>
        </p:blipFill>
        <p:spPr>
          <a:xfrm>
            <a:off x="301791" y="1045354"/>
            <a:ext cx="7828547" cy="4007910"/>
          </a:xfrm>
          <a:prstGeom prst="rect">
            <a:avLst/>
          </a:prstGeom>
        </p:spPr>
      </p:pic>
    </p:spTree>
    <p:extLst>
      <p:ext uri="{BB962C8B-B14F-4D97-AF65-F5344CB8AC3E}">
        <p14:creationId xmlns:p14="http://schemas.microsoft.com/office/powerpoint/2010/main" val="399481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sz="half" idx="1"/>
          </p:nvPr>
        </p:nvSpPr>
        <p:spPr>
          <a:xfrm>
            <a:off x="3975832" y="633791"/>
            <a:ext cx="7856776" cy="5985373"/>
          </a:xfrm>
        </p:spPr>
        <p:txBody>
          <a:bodyPr>
            <a:normAutofit fontScale="92500" lnSpcReduction="10000"/>
          </a:bodyPr>
          <a:lstStyle/>
          <a:p>
            <a:pPr marL="0" indent="0" algn="just">
              <a:spcBef>
                <a:spcPts val="0"/>
              </a:spcBef>
              <a:spcAft>
                <a:spcPts val="600"/>
              </a:spcAft>
              <a:buNone/>
            </a:pPr>
            <a:r>
              <a:rPr lang="tr-TR" sz="1600" b="1" i="0" dirty="0">
                <a:solidFill>
                  <a:schemeClr val="tx1"/>
                </a:solidFill>
                <a:effectLst/>
                <a:latin typeface="Times New Roman" panose="02020603050405020304" pitchFamily="18" charset="0"/>
                <a:cs typeface="Times New Roman" panose="02020603050405020304" pitchFamily="18" charset="0"/>
              </a:rPr>
              <a:t>Değerli Öğrenciler;</a:t>
            </a:r>
          </a:p>
          <a:p>
            <a:pPr marL="0" indent="0" algn="just">
              <a:spcBef>
                <a:spcPts val="0"/>
              </a:spcBef>
              <a:spcAft>
                <a:spcPts val="600"/>
              </a:spcAft>
              <a:buNone/>
            </a:pPr>
            <a:endParaRPr lang="tr-TR" sz="1600" b="1" i="0" dirty="0">
              <a:solidFill>
                <a:schemeClr val="tx1"/>
              </a:solidFill>
              <a:effectLst/>
              <a:latin typeface="Times New Roman" panose="02020603050405020304" pitchFamily="18" charset="0"/>
              <a:cs typeface="Times New Roman" panose="02020603050405020304" pitchFamily="18" charset="0"/>
            </a:endParaRPr>
          </a:p>
          <a:p>
            <a:pPr marL="0" indent="0" algn="just">
              <a:spcBef>
                <a:spcPts val="0"/>
              </a:spcBef>
              <a:spcAft>
                <a:spcPts val="600"/>
              </a:spcAft>
              <a:buNone/>
            </a:pPr>
            <a:r>
              <a:rPr lang="tr-TR" sz="1600" b="0" i="0" dirty="0">
                <a:solidFill>
                  <a:schemeClr val="tx1"/>
                </a:solidFill>
                <a:effectLst/>
                <a:latin typeface="Times New Roman" panose="02020603050405020304" pitchFamily="18" charset="0"/>
                <a:cs typeface="Times New Roman" panose="02020603050405020304" pitchFamily="18" charset="0"/>
              </a:rPr>
              <a:t>Hemşirelik, başlangıcı insanın varoluşuna kadar uzanan, kaynağını insan gereksinimlerinden alan, sağlığın korunmasında, geliştirilmesinde ve sürdürülmesinde sahip olduğu çağdaş roller ile bakımı profesyonel olarak sunan bir meslektir.</a:t>
            </a:r>
            <a:br>
              <a:rPr lang="tr-TR" sz="1600" b="0" i="0" dirty="0">
                <a:solidFill>
                  <a:schemeClr val="tx1"/>
                </a:solidFill>
                <a:effectLst/>
                <a:latin typeface="Times New Roman" panose="02020603050405020304" pitchFamily="18" charset="0"/>
                <a:cs typeface="Times New Roman" panose="02020603050405020304" pitchFamily="18" charset="0"/>
              </a:rPr>
            </a:br>
            <a:r>
              <a:rPr lang="tr-TR" sz="1600" b="0" i="0" dirty="0">
                <a:solidFill>
                  <a:schemeClr val="tx1"/>
                </a:solidFill>
                <a:effectLst/>
                <a:latin typeface="Times New Roman" panose="02020603050405020304" pitchFamily="18" charset="0"/>
                <a:cs typeface="Times New Roman" panose="02020603050405020304" pitchFamily="18" charset="0"/>
              </a:rPr>
              <a:t>Üniversitemiz Hemşirelik Bölümünde çeyrek asırdır hemşirelik lisans programı yürütülmektedir.</a:t>
            </a:r>
          </a:p>
          <a:p>
            <a:pPr marL="0" indent="0" algn="just">
              <a:spcBef>
                <a:spcPts val="0"/>
              </a:spcBef>
              <a:spcAft>
                <a:spcPts val="600"/>
              </a:spcAft>
              <a:buNone/>
            </a:pPr>
            <a:endParaRPr lang="tr-TR" sz="1600" b="0" i="0" dirty="0">
              <a:solidFill>
                <a:schemeClr val="tx1"/>
              </a:solidFill>
              <a:effectLst/>
              <a:latin typeface="Times New Roman" panose="02020603050405020304" pitchFamily="18" charset="0"/>
              <a:cs typeface="Times New Roman" panose="02020603050405020304" pitchFamily="18" charset="0"/>
            </a:endParaRPr>
          </a:p>
          <a:p>
            <a:pPr marL="0" indent="0" algn="just">
              <a:spcBef>
                <a:spcPts val="0"/>
              </a:spcBef>
              <a:spcAft>
                <a:spcPts val="600"/>
              </a:spcAft>
              <a:buNone/>
            </a:pPr>
            <a:r>
              <a:rPr lang="tr-TR" sz="1600" b="0" i="0" dirty="0">
                <a:solidFill>
                  <a:schemeClr val="tx1"/>
                </a:solidFill>
                <a:effectLst/>
                <a:latin typeface="Times New Roman" panose="02020603050405020304" pitchFamily="18" charset="0"/>
                <a:cs typeface="Times New Roman" panose="02020603050405020304" pitchFamily="18" charset="0"/>
              </a:rPr>
              <a:t>Bölümümüz 1997 yılında Sağlık Yüksekokulu olarak başladığı lisans düzeyindeki eğitimine, 2019 yılından itibaren Sağlık Bilimleri Fakültesi Hemşirelik Bölümü olarak devam etmektedir. Bölümümüz, alanında uzman akademik kadrosuyla ulusal ve uluslararası düzeyde insani ve mesleki değerleri göz önünde bulundurarak mesleğimizi başarıyla temsil edecek nitelikli mezunlar yetiştirmeyi hedeflemekle birlikte yüksek lisans ve doktora eğitimimiz ile bilim uzmanı ve doktora derecesine sahip hemşireler de yetiştirmektedir.</a:t>
            </a:r>
          </a:p>
          <a:p>
            <a:pPr marL="0" indent="0" algn="just">
              <a:spcBef>
                <a:spcPts val="0"/>
              </a:spcBef>
              <a:spcAft>
                <a:spcPts val="600"/>
              </a:spcAft>
              <a:buNone/>
            </a:pPr>
            <a:endParaRPr lang="tr-TR" sz="1600" b="0" i="0" dirty="0">
              <a:solidFill>
                <a:schemeClr val="tx1"/>
              </a:solidFill>
              <a:effectLst/>
              <a:latin typeface="Times New Roman" panose="02020603050405020304" pitchFamily="18" charset="0"/>
              <a:cs typeface="Times New Roman" panose="02020603050405020304" pitchFamily="18" charset="0"/>
            </a:endParaRPr>
          </a:p>
          <a:p>
            <a:pPr marL="0" indent="0" algn="just">
              <a:spcBef>
                <a:spcPts val="0"/>
              </a:spcBef>
              <a:spcAft>
                <a:spcPts val="600"/>
              </a:spcAft>
              <a:buNone/>
            </a:pPr>
            <a:r>
              <a:rPr lang="tr-TR" sz="1600" b="0" i="0" dirty="0">
                <a:solidFill>
                  <a:schemeClr val="tx1"/>
                </a:solidFill>
                <a:effectLst/>
                <a:latin typeface="Times New Roman" panose="02020603050405020304" pitchFamily="18" charset="0"/>
                <a:cs typeface="Times New Roman" panose="02020603050405020304" pitchFamily="18" charset="0"/>
              </a:rPr>
              <a:t>Hemşirelik eğitimi, araştırması ve uygulamasını içeren çalışmalarımızla birey, aile ve toplumumun en yüksek sağlık ve esenlik düzeyine ulaşmasını ön planda tutmaktayız.  Bu bağlamda sürekli olarak eğitim öğretim programı ve süreçlerimizi değerlendirip yenilikler yapmakta; teorik, laboratuvar ve uygulama alanlarında sizlere en uygun öğrenim yaşantılarını sunmaya özen göstermekteyiz. Hemşirelik Bölümü olarak, eğitim kalitemizi tescillendirerek sürdürmeyi hedefliyoruz. Bölümümüzde eğitim almayı tercih ettiğiniz için sizleri kutluyor, aramıza “Hoş geldiniz” diyor ve eğitim-öğretim yaşantınızda başarılar diliyorum.</a:t>
            </a:r>
          </a:p>
          <a:p>
            <a:pPr marL="0" indent="0" algn="just">
              <a:spcBef>
                <a:spcPts val="0"/>
              </a:spcBef>
              <a:spcAft>
                <a:spcPts val="600"/>
              </a:spcAft>
              <a:buNone/>
            </a:pPr>
            <a:br>
              <a:rPr lang="tr-TR" sz="1600" b="0" i="0" dirty="0">
                <a:solidFill>
                  <a:schemeClr val="tx1"/>
                </a:solidFill>
                <a:effectLst/>
                <a:latin typeface="Times New Roman" panose="02020603050405020304" pitchFamily="18" charset="0"/>
                <a:cs typeface="Times New Roman" panose="02020603050405020304" pitchFamily="18" charset="0"/>
              </a:rPr>
            </a:br>
            <a:br>
              <a:rPr lang="tr-TR" sz="1600" b="0" i="0" dirty="0">
                <a:solidFill>
                  <a:schemeClr val="tx1"/>
                </a:solidFill>
                <a:effectLst/>
                <a:latin typeface="Times New Roman" panose="02020603050405020304" pitchFamily="18" charset="0"/>
                <a:cs typeface="Times New Roman" panose="02020603050405020304" pitchFamily="18" charset="0"/>
              </a:rPr>
            </a:br>
            <a:r>
              <a:rPr lang="tr-TR" sz="1600" b="0" i="0" dirty="0">
                <a:solidFill>
                  <a:schemeClr val="tx1"/>
                </a:solidFill>
                <a:effectLst/>
                <a:latin typeface="Times New Roman" panose="02020603050405020304" pitchFamily="18" charset="0"/>
                <a:cs typeface="Times New Roman" panose="02020603050405020304" pitchFamily="18" charset="0"/>
              </a:rPr>
              <a:t>Sevgi ve Saygılarımla</a:t>
            </a:r>
            <a:endParaRPr lang="tr-TR" sz="1600" dirty="0">
              <a:solidFill>
                <a:schemeClr val="tx1"/>
              </a:solidFill>
              <a:latin typeface="Arial" panose="020B0604020202020204" pitchFamily="34" charset="0"/>
              <a:cs typeface="Arial" panose="020B0604020202020204" pitchFamily="34" charset="0"/>
            </a:endParaRPr>
          </a:p>
          <a:p>
            <a:pPr marL="0" indent="0" algn="just">
              <a:spcBef>
                <a:spcPts val="0"/>
              </a:spcBef>
              <a:spcAft>
                <a:spcPts val="600"/>
              </a:spcAft>
              <a:buNone/>
            </a:pPr>
            <a:br>
              <a:rPr lang="tr-TR" sz="1600" b="0" i="0" dirty="0">
                <a:solidFill>
                  <a:schemeClr val="tx1"/>
                </a:solidFill>
                <a:effectLst/>
                <a:latin typeface="Times New Roman" panose="02020603050405020304" pitchFamily="18" charset="0"/>
                <a:cs typeface="Times New Roman" panose="02020603050405020304" pitchFamily="18" charset="0"/>
              </a:rPr>
            </a:br>
            <a:endParaRPr lang="tr-TR" sz="1600" dirty="0">
              <a:solidFill>
                <a:schemeClr val="tx1"/>
              </a:solidFill>
              <a:latin typeface="Arial" panose="020B0604020202020204" pitchFamily="34" charset="0"/>
              <a:cs typeface="Arial" panose="020B0604020202020204" pitchFamily="34" charset="0"/>
            </a:endParaRPr>
          </a:p>
        </p:txBody>
      </p:sp>
      <p:sp>
        <p:nvSpPr>
          <p:cNvPr id="12" name="Metin kutusu 11"/>
          <p:cNvSpPr txBox="1"/>
          <p:nvPr/>
        </p:nvSpPr>
        <p:spPr>
          <a:xfrm>
            <a:off x="9300528" y="6190886"/>
            <a:ext cx="2831195" cy="461665"/>
          </a:xfrm>
          <a:prstGeom prst="rect">
            <a:avLst/>
          </a:prstGeom>
          <a:noFill/>
        </p:spPr>
        <p:txBody>
          <a:bodyPr wrap="square" rtlCol="0">
            <a:spAutoFit/>
          </a:bodyPr>
          <a:lstStyle/>
          <a:p>
            <a:pPr algn="ctr" defTabSz="457200"/>
            <a:r>
              <a:rPr lang="tr-TR" sz="1200" b="1" dirty="0">
                <a:solidFill>
                  <a:srgbClr val="000000"/>
                </a:solidFill>
                <a:latin typeface="Times New Roman" panose="02020603050405020304" pitchFamily="18" charset="0"/>
                <a:cs typeface="Times New Roman" panose="02020603050405020304" pitchFamily="18" charset="0"/>
              </a:rPr>
              <a:t>Prof. Dr. Birgül CERİT</a:t>
            </a:r>
          </a:p>
          <a:p>
            <a:pPr algn="ctr" defTabSz="457200"/>
            <a:r>
              <a:rPr lang="tr-TR" sz="1200" b="1" dirty="0">
                <a:solidFill>
                  <a:srgbClr val="000000"/>
                </a:solidFill>
                <a:latin typeface="Times New Roman" panose="02020603050405020304" pitchFamily="18" charset="0"/>
                <a:cs typeface="Times New Roman" panose="02020603050405020304" pitchFamily="18" charset="0"/>
              </a:rPr>
              <a:t>Hemşirelik Bölüm Başkanı</a:t>
            </a:r>
          </a:p>
        </p:txBody>
      </p:sp>
      <p:pic>
        <p:nvPicPr>
          <p:cNvPr id="4" name="Resim 3" descr="giyim, metin, koni, bayrak içeren bir resim&#10;&#10;Yapay zeka tarafından oluşturulan içerik yanlış olabilir.">
            <a:extLst>
              <a:ext uri="{FF2B5EF4-FFF2-40B4-BE49-F238E27FC236}">
                <a16:creationId xmlns:a16="http://schemas.microsoft.com/office/drawing/2014/main" id="{922176EF-A915-2AB8-DFDD-851B97E6BE2B}"/>
              </a:ext>
            </a:extLst>
          </p:cNvPr>
          <p:cNvPicPr>
            <a:picLocks noChangeAspect="1"/>
          </p:cNvPicPr>
          <p:nvPr/>
        </p:nvPicPr>
        <p:blipFill>
          <a:blip r:embed="rId2">
            <a:extLst>
              <a:ext uri="{28A0092B-C50C-407E-A947-70E740481C1C}">
                <a14:useLocalDpi xmlns:a14="http://schemas.microsoft.com/office/drawing/2010/main" val="0"/>
              </a:ext>
            </a:extLst>
          </a:blip>
          <a:srcRect b="42694"/>
          <a:stretch/>
        </p:blipFill>
        <p:spPr>
          <a:xfrm>
            <a:off x="258566" y="679511"/>
            <a:ext cx="3509591" cy="3977398"/>
          </a:xfrm>
          <a:prstGeom prst="rect">
            <a:avLst/>
          </a:prstGeom>
        </p:spPr>
      </p:pic>
    </p:spTree>
    <p:extLst>
      <p:ext uri="{BB962C8B-B14F-4D97-AF65-F5344CB8AC3E}">
        <p14:creationId xmlns:p14="http://schemas.microsoft.com/office/powerpoint/2010/main" val="3105576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8F54E216-74CA-49EC-81A4-592AEFE50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sp>
        <p:nvSpPr>
          <p:cNvPr id="12" name="Rectangle 15">
            <a:extLst>
              <a:ext uri="{FF2B5EF4-FFF2-40B4-BE49-F238E27FC236}">
                <a16:creationId xmlns:a16="http://schemas.microsoft.com/office/drawing/2014/main" id="{1DBCC6C4-56D3-4F18-8642-B083630B2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13" name="Rectangle 17">
            <a:extLst>
              <a:ext uri="{FF2B5EF4-FFF2-40B4-BE49-F238E27FC236}">
                <a16:creationId xmlns:a16="http://schemas.microsoft.com/office/drawing/2014/main" id="{AA9A53CB-2664-4EDA-ACC7-C1082E5BE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15" name="Rectangle 19">
            <a:extLst>
              <a:ext uri="{FF2B5EF4-FFF2-40B4-BE49-F238E27FC236}">
                <a16:creationId xmlns:a16="http://schemas.microsoft.com/office/drawing/2014/main" id="{460C0EEC-7BE6-42CF-89CF-972623599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grpSp>
        <p:nvGrpSpPr>
          <p:cNvPr id="17" name="Group 21">
            <a:extLst>
              <a:ext uri="{FF2B5EF4-FFF2-40B4-BE49-F238E27FC236}">
                <a16:creationId xmlns:a16="http://schemas.microsoft.com/office/drawing/2014/main" id="{FB34CFEC-D348-44B1-976E-577CB18941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28372" y="1267730"/>
            <a:ext cx="1567331" cy="645295"/>
            <a:chOff x="5318306" y="1386268"/>
            <a:chExt cx="1567331" cy="645295"/>
          </a:xfrm>
        </p:grpSpPr>
        <p:cxnSp>
          <p:nvCxnSpPr>
            <p:cNvPr id="23" name="Straight Connector 22">
              <a:extLst>
                <a:ext uri="{FF2B5EF4-FFF2-40B4-BE49-F238E27FC236}">
                  <a16:creationId xmlns:a16="http://schemas.microsoft.com/office/drawing/2014/main" id="{20458342-5863-4424-A6E3-A9AFA6337E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23">
              <a:extLst>
                <a:ext uri="{FF2B5EF4-FFF2-40B4-BE49-F238E27FC236}">
                  <a16:creationId xmlns:a16="http://schemas.microsoft.com/office/drawing/2014/main" id="{CCA2E31E-7FB1-4FD0-BE7E-F888228AA6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D1846C-BF42-4B54-965F-62FC81CD55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6A5F9A82-294C-421A-BB12-6EF8F79E9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tr-TR"/>
          </a:p>
        </p:txBody>
      </p:sp>
      <p:sp>
        <p:nvSpPr>
          <p:cNvPr id="29" name="Rectangle 28">
            <a:extLst>
              <a:ext uri="{FF2B5EF4-FFF2-40B4-BE49-F238E27FC236}">
                <a16:creationId xmlns:a16="http://schemas.microsoft.com/office/drawing/2014/main" id="{F8DC6E2B-E5D1-4C72-B4EC-2ED9C08F7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tr-TR"/>
          </a:p>
        </p:txBody>
      </p:sp>
      <p:sp>
        <p:nvSpPr>
          <p:cNvPr id="2" name="Başlık 1">
            <a:extLst>
              <a:ext uri="{FF2B5EF4-FFF2-40B4-BE49-F238E27FC236}">
                <a16:creationId xmlns:a16="http://schemas.microsoft.com/office/drawing/2014/main" id="{B32E8A93-55C9-5BB4-7384-5B2B4A53EB6C}"/>
              </a:ext>
            </a:extLst>
          </p:cNvPr>
          <p:cNvSpPr>
            <a:spLocks noGrp="1"/>
          </p:cNvSpPr>
          <p:nvPr>
            <p:ph type="title"/>
          </p:nvPr>
        </p:nvSpPr>
        <p:spPr>
          <a:xfrm>
            <a:off x="1227607" y="3991649"/>
            <a:ext cx="9732773" cy="1465112"/>
          </a:xfrm>
        </p:spPr>
        <p:txBody>
          <a:bodyPr vert="horz" lIns="91440" tIns="45720" rIns="91440" bIns="45720" rtlCol="0" anchor="ctr">
            <a:normAutofit/>
          </a:bodyPr>
          <a:lstStyle/>
          <a:p>
            <a:pPr algn="ctr">
              <a:lnSpc>
                <a:spcPct val="83000"/>
              </a:lnSpc>
            </a:pPr>
            <a:r>
              <a:rPr lang="tr-TR" sz="4000" b="1" cap="all" spc="-100" dirty="0">
                <a:effectLst>
                  <a:outerShdw blurRad="38100" dist="38100" dir="2700000" algn="tl">
                    <a:srgbClr val="000000">
                      <a:alpha val="43137"/>
                    </a:srgbClr>
                  </a:outerShdw>
                </a:effectLst>
              </a:rPr>
              <a:t>Topluluklarımızdan etkinlikler</a:t>
            </a:r>
            <a:endParaRPr lang="en-US" sz="4000" b="1" cap="all" spc="-100" dirty="0">
              <a:effectLst>
                <a:outerShdw blurRad="38100" dist="38100" dir="2700000" algn="tl">
                  <a:srgbClr val="000000">
                    <a:alpha val="43137"/>
                  </a:srgbClr>
                </a:outerShdw>
              </a:effectLst>
            </a:endParaRPr>
          </a:p>
        </p:txBody>
      </p:sp>
      <p:pic>
        <p:nvPicPr>
          <p:cNvPr id="5" name="İçerik Yer Tutucusu 4" descr="metin, yer, duvar, tavan içeren bir resim&#10;&#10;Açıklama otomatik olarak oluşturuldu">
            <a:extLst>
              <a:ext uri="{FF2B5EF4-FFF2-40B4-BE49-F238E27FC236}">
                <a16:creationId xmlns:a16="http://schemas.microsoft.com/office/drawing/2014/main" id="{2A055E0A-CC34-4361-9D91-00B5E4112DAA}"/>
              </a:ext>
            </a:extLst>
          </p:cNvPr>
          <p:cNvPicPr>
            <a:picLocks noChangeAspect="1"/>
          </p:cNvPicPr>
          <p:nvPr/>
        </p:nvPicPr>
        <p:blipFill rotWithShape="1">
          <a:blip r:embed="rId3">
            <a:extLst>
              <a:ext uri="{28A0092B-C50C-407E-A947-70E740481C1C}">
                <a14:useLocalDpi xmlns:a14="http://schemas.microsoft.com/office/drawing/2010/main" val="0"/>
              </a:ext>
            </a:extLst>
          </a:blip>
          <a:srcRect r="-2" b="14630"/>
          <a:stretch/>
        </p:blipFill>
        <p:spPr>
          <a:xfrm>
            <a:off x="616739" y="617981"/>
            <a:ext cx="3542470" cy="2993899"/>
          </a:xfrm>
          <a:prstGeom prst="rect">
            <a:avLst/>
          </a:prstGeom>
        </p:spPr>
      </p:pic>
      <p:pic>
        <p:nvPicPr>
          <p:cNvPr id="7" name="Resim 6" descr="duvar, iç mekan, yer içeren bir resim">
            <a:extLst>
              <a:ext uri="{FF2B5EF4-FFF2-40B4-BE49-F238E27FC236}">
                <a16:creationId xmlns:a16="http://schemas.microsoft.com/office/drawing/2014/main" id="{380481C6-BAC9-4B0E-A2F9-B06131E351BD}"/>
              </a:ext>
            </a:extLst>
          </p:cNvPr>
          <p:cNvPicPr>
            <a:picLocks noChangeAspect="1"/>
          </p:cNvPicPr>
          <p:nvPr/>
        </p:nvPicPr>
        <p:blipFill rotWithShape="1">
          <a:blip r:embed="rId4">
            <a:extLst>
              <a:ext uri="{28A0092B-C50C-407E-A947-70E740481C1C}">
                <a14:useLocalDpi xmlns:a14="http://schemas.microsoft.com/office/drawing/2010/main" val="0"/>
              </a:ext>
            </a:extLst>
          </a:blip>
          <a:srcRect r="-2" b="14197"/>
          <a:stretch/>
        </p:blipFill>
        <p:spPr>
          <a:xfrm>
            <a:off x="4322759" y="617981"/>
            <a:ext cx="3542471" cy="2993899"/>
          </a:xfrm>
          <a:prstGeom prst="rect">
            <a:avLst/>
          </a:prstGeom>
        </p:spPr>
      </p:pic>
      <p:sp>
        <p:nvSpPr>
          <p:cNvPr id="21" name="Rectangle 30">
            <a:extLst>
              <a:ext uri="{FF2B5EF4-FFF2-40B4-BE49-F238E27FC236}">
                <a16:creationId xmlns:a16="http://schemas.microsoft.com/office/drawing/2014/main" id="{248230BB-A9F6-4BE0-AB28-C61352ACD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cxnSp>
        <p:nvCxnSpPr>
          <p:cNvPr id="28" name="Straight Connector 32">
            <a:extLst>
              <a:ext uri="{FF2B5EF4-FFF2-40B4-BE49-F238E27FC236}">
                <a16:creationId xmlns:a16="http://schemas.microsoft.com/office/drawing/2014/main" id="{2F4E41A4-01DC-44E3-9D9F-4F4B48FD7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34">
            <a:extLst>
              <a:ext uri="{FF2B5EF4-FFF2-40B4-BE49-F238E27FC236}">
                <a16:creationId xmlns:a16="http://schemas.microsoft.com/office/drawing/2014/main" id="{343EA589-0E7D-418E-A072-AD9CAEC7C3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6">
            <a:extLst>
              <a:ext uri="{FF2B5EF4-FFF2-40B4-BE49-F238E27FC236}">
                <a16:creationId xmlns:a16="http://schemas.microsoft.com/office/drawing/2014/main" id="{065AC948-523F-4767-B790-B505099B7A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9" name="Resim 8" descr="iç mekan, tavan, yer, kişi içeren bir resim&#10;&#10;Açıklama otomatik olarak oluşturuldu">
            <a:extLst>
              <a:ext uri="{FF2B5EF4-FFF2-40B4-BE49-F238E27FC236}">
                <a16:creationId xmlns:a16="http://schemas.microsoft.com/office/drawing/2014/main" id="{6E10D8BF-1BA4-4DB3-919D-0DEA5F0276DB}"/>
              </a:ext>
            </a:extLst>
          </p:cNvPr>
          <p:cNvPicPr>
            <a:picLocks noChangeAspect="1"/>
          </p:cNvPicPr>
          <p:nvPr/>
        </p:nvPicPr>
        <p:blipFill rotWithShape="1">
          <a:blip r:embed="rId5">
            <a:extLst>
              <a:ext uri="{28A0092B-C50C-407E-A947-70E740481C1C}">
                <a14:useLocalDpi xmlns:a14="http://schemas.microsoft.com/office/drawing/2010/main" val="0"/>
              </a:ext>
            </a:extLst>
          </a:blip>
          <a:srcRect t="15698" r="-4" b="-4"/>
          <a:stretch/>
        </p:blipFill>
        <p:spPr>
          <a:xfrm>
            <a:off x="8028779" y="617981"/>
            <a:ext cx="3542471" cy="2993899"/>
          </a:xfrm>
          <a:prstGeom prst="rect">
            <a:avLst/>
          </a:prstGeom>
        </p:spPr>
      </p:pic>
    </p:spTree>
    <p:extLst>
      <p:ext uri="{BB962C8B-B14F-4D97-AF65-F5344CB8AC3E}">
        <p14:creationId xmlns:p14="http://schemas.microsoft.com/office/powerpoint/2010/main" val="12536313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1EA411D-6E28-4C57-A156-E765F96CA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useBgFill="1">
        <p:nvSpPr>
          <p:cNvPr id="14" name="Rectangle 13">
            <a:extLst>
              <a:ext uri="{FF2B5EF4-FFF2-40B4-BE49-F238E27FC236}">
                <a16:creationId xmlns:a16="http://schemas.microsoft.com/office/drawing/2014/main" id="{3BC15C52-D417-4C89-A5E9-6EB5E2B62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CE539E-6A40-42A5-B2FC-9A33397159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7" name="Resim 6" descr="metin, giyim, adam, insan, ekran görüntüsü içeren bir resim&#10;&#10;Açıklama otomatik olarak oluşturuldu">
            <a:extLst>
              <a:ext uri="{FF2B5EF4-FFF2-40B4-BE49-F238E27FC236}">
                <a16:creationId xmlns:a16="http://schemas.microsoft.com/office/drawing/2014/main" id="{1058C88B-4D51-202A-06A7-5E71D74E44C5}"/>
              </a:ext>
            </a:extLst>
          </p:cNvPr>
          <p:cNvPicPr>
            <a:picLocks noChangeAspect="1"/>
          </p:cNvPicPr>
          <p:nvPr/>
        </p:nvPicPr>
        <p:blipFill>
          <a:blip r:embed="rId2">
            <a:extLst>
              <a:ext uri="{28A0092B-C50C-407E-A947-70E740481C1C}">
                <a14:useLocalDpi xmlns:a14="http://schemas.microsoft.com/office/drawing/2010/main" val="0"/>
              </a:ext>
            </a:extLst>
          </a:blip>
          <a:srcRect t="17624" b="36694"/>
          <a:stretch/>
        </p:blipFill>
        <p:spPr>
          <a:xfrm>
            <a:off x="798745" y="1038631"/>
            <a:ext cx="4814655" cy="4755525"/>
          </a:xfrm>
          <a:prstGeom prst="rect">
            <a:avLst/>
          </a:prstGeom>
        </p:spPr>
      </p:pic>
      <p:sp>
        <p:nvSpPr>
          <p:cNvPr id="18" name="Rectangle 17">
            <a:extLst>
              <a:ext uri="{FF2B5EF4-FFF2-40B4-BE49-F238E27FC236}">
                <a16:creationId xmlns:a16="http://schemas.microsoft.com/office/drawing/2014/main" id="{487BBB86-A47A-41C4-8740-DE01B44A7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rtlCol="0" anchor="ctr"/>
          <a:lstStyle/>
          <a:p>
            <a:pPr algn="ctr"/>
            <a:endParaRPr lang="en-US">
              <a:solidFill>
                <a:schemeClr val="tx1"/>
              </a:solidFill>
            </a:endParaRPr>
          </a:p>
        </p:txBody>
      </p:sp>
      <p:pic>
        <p:nvPicPr>
          <p:cNvPr id="5" name="Resim 4" descr="metin, ekran görüntüsü, giyim, adam, insan içeren bir resim&#10;&#10;Açıklama otomatik olarak oluşturuldu">
            <a:extLst>
              <a:ext uri="{FF2B5EF4-FFF2-40B4-BE49-F238E27FC236}">
                <a16:creationId xmlns:a16="http://schemas.microsoft.com/office/drawing/2014/main" id="{C23676F0-47AB-1C41-3E85-0BEE76E29B1C}"/>
              </a:ext>
            </a:extLst>
          </p:cNvPr>
          <p:cNvPicPr>
            <a:picLocks noChangeAspect="1"/>
          </p:cNvPicPr>
          <p:nvPr/>
        </p:nvPicPr>
        <p:blipFill>
          <a:blip r:embed="rId3">
            <a:extLst>
              <a:ext uri="{28A0092B-C50C-407E-A947-70E740481C1C}">
                <a14:useLocalDpi xmlns:a14="http://schemas.microsoft.com/office/drawing/2010/main" val="0"/>
              </a:ext>
            </a:extLst>
          </a:blip>
          <a:srcRect t="16612" b="37705"/>
          <a:stretch/>
        </p:blipFill>
        <p:spPr>
          <a:xfrm>
            <a:off x="6584187" y="1041339"/>
            <a:ext cx="4809067" cy="4750109"/>
          </a:xfrm>
          <a:prstGeom prst="rect">
            <a:avLst/>
          </a:prstGeom>
        </p:spPr>
      </p:pic>
      <p:pic>
        <p:nvPicPr>
          <p:cNvPr id="3" name="Resim 2" descr="simge, sembol, yazı tipi, logo, daire içeren bir resim&#10;&#10;Açıklama otomatik olarak oluşturuldu">
            <a:extLst>
              <a:ext uri="{FF2B5EF4-FFF2-40B4-BE49-F238E27FC236}">
                <a16:creationId xmlns:a16="http://schemas.microsoft.com/office/drawing/2014/main" id="{EEDF627E-3B5D-FADA-355E-998A01E6A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9947" y="5382852"/>
            <a:ext cx="745707" cy="701842"/>
          </a:xfrm>
          <a:prstGeom prst="rect">
            <a:avLst/>
          </a:prstGeom>
        </p:spPr>
      </p:pic>
      <p:pic>
        <p:nvPicPr>
          <p:cNvPr id="6" name="Resim 5" descr="simge, sembol, yazı tipi, logo, daire içeren bir resim&#10;&#10;Açıklama otomatik olarak oluşturuldu">
            <a:extLst>
              <a:ext uri="{FF2B5EF4-FFF2-40B4-BE49-F238E27FC236}">
                <a16:creationId xmlns:a16="http://schemas.microsoft.com/office/drawing/2014/main" id="{A33D6A51-3586-0680-A177-2152BDFFA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920" y="5211029"/>
            <a:ext cx="872176" cy="820871"/>
          </a:xfrm>
          <a:prstGeom prst="rect">
            <a:avLst/>
          </a:prstGeom>
        </p:spPr>
      </p:pic>
      <p:sp>
        <p:nvSpPr>
          <p:cNvPr id="2" name="Oval 1">
            <a:extLst>
              <a:ext uri="{FF2B5EF4-FFF2-40B4-BE49-F238E27FC236}">
                <a16:creationId xmlns:a16="http://schemas.microsoft.com/office/drawing/2014/main" id="{838E229B-0B07-0479-0DDF-126E0E773E9B}"/>
              </a:ext>
            </a:extLst>
          </p:cNvPr>
          <p:cNvSpPr/>
          <p:nvPr/>
        </p:nvSpPr>
        <p:spPr>
          <a:xfrm>
            <a:off x="2076365" y="648940"/>
            <a:ext cx="7717536" cy="1079183"/>
          </a:xfrm>
          <a:prstGeom prst="ellipse">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a:t>TOPLULUKLARIMIZDAN ETKİNLİKLER</a:t>
            </a:r>
            <a:endParaRPr lang="tr-TR" sz="2400" b="1" dirty="0"/>
          </a:p>
        </p:txBody>
      </p:sp>
    </p:spTree>
    <p:extLst>
      <p:ext uri="{BB962C8B-B14F-4D97-AF65-F5344CB8AC3E}">
        <p14:creationId xmlns:p14="http://schemas.microsoft.com/office/powerpoint/2010/main" val="3094702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kişi, şahıs, başlama, giyim, duvar içeren bir resim&#10;&#10;Yapay zeka tarafından oluşturulan içerik yanlış olabilir."/>
          <p:cNvPicPr>
            <a:picLocks noChangeAspect="1"/>
          </p:cNvPicPr>
          <p:nvPr/>
        </p:nvPicPr>
        <p:blipFill>
          <a:blip r:embed="rId2"/>
          <a:srcRect r="4214" b="-1"/>
          <a:stretch/>
        </p:blipFill>
        <p:spPr>
          <a:xfrm>
            <a:off x="5162052" y="3272588"/>
            <a:ext cx="6105382" cy="3585411"/>
          </a:xfrm>
          <a:prstGeom prst="rect">
            <a:avLst/>
          </a:prstGeom>
        </p:spPr>
      </p:pic>
      <p:pic>
        <p:nvPicPr>
          <p:cNvPr id="5" name="Resim 4" descr="kişi, şahıs, giyim, akademik kostüm, dış mekan içeren bir resim&#10;&#10;Yapay zeka tarafından oluşturulan içerik yanlış olabilir.">
            <a:extLst>
              <a:ext uri="{FF2B5EF4-FFF2-40B4-BE49-F238E27FC236}">
                <a16:creationId xmlns:a16="http://schemas.microsoft.com/office/drawing/2014/main" id="{C7D18444-5D94-2EC0-E854-A7CE451E3AE6}"/>
              </a:ext>
            </a:extLst>
          </p:cNvPr>
          <p:cNvPicPr>
            <a:picLocks noChangeAspect="1"/>
          </p:cNvPicPr>
          <p:nvPr/>
        </p:nvPicPr>
        <p:blipFill>
          <a:blip r:embed="rId3">
            <a:extLst>
              <a:ext uri="{28A0092B-C50C-407E-A947-70E740481C1C}">
                <a14:useLocalDpi xmlns:a14="http://schemas.microsoft.com/office/drawing/2010/main" val="0"/>
              </a:ext>
            </a:extLst>
          </a:blip>
          <a:srcRect t="4450" r="1"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0" name="Resim 9" descr="giyim, kişi, şahıs, adam, insan, insan yüzü içeren bir resim&#10;&#10;Yapay zeka tarafından oluşturulan içerik yanlış olabilir.">
            <a:extLst>
              <a:ext uri="{FF2B5EF4-FFF2-40B4-BE49-F238E27FC236}">
                <a16:creationId xmlns:a16="http://schemas.microsoft.com/office/drawing/2014/main" id="{EA4D7F32-7E78-1930-B29D-CB7D932DAE00}"/>
              </a:ext>
            </a:extLst>
          </p:cNvPr>
          <p:cNvPicPr>
            <a:picLocks noChangeAspect="1"/>
          </p:cNvPicPr>
          <p:nvPr/>
        </p:nvPicPr>
        <p:blipFill>
          <a:blip r:embed="rId4"/>
          <a:srcRect l="1608" r="17408" b="4"/>
          <a:stretch/>
        </p:blipFill>
        <p:spPr>
          <a:xfrm>
            <a:off x="7458302" y="-22547"/>
            <a:ext cx="3809132" cy="3139531"/>
          </a:xfrm>
          <a:prstGeom prst="rect">
            <a:avLst/>
          </a:prstGeom>
        </p:spPr>
      </p:pic>
      <p:sp>
        <p:nvSpPr>
          <p:cNvPr id="11" name="Dikdörtgen 10">
            <a:extLst>
              <a:ext uri="{FF2B5EF4-FFF2-40B4-BE49-F238E27FC236}">
                <a16:creationId xmlns:a16="http://schemas.microsoft.com/office/drawing/2014/main" id="{506F1781-B48A-9C52-05F4-62F626D264D3}"/>
              </a:ext>
            </a:extLst>
          </p:cNvPr>
          <p:cNvSpPr/>
          <p:nvPr/>
        </p:nvSpPr>
        <p:spPr>
          <a:xfrm>
            <a:off x="539451" y="4280463"/>
            <a:ext cx="4083169" cy="1323439"/>
          </a:xfrm>
          <a:prstGeom prst="rect">
            <a:avLst/>
          </a:prstGeom>
          <a:noFill/>
        </p:spPr>
        <p:txBody>
          <a:bodyPr wrap="none" lIns="91440" tIns="45720" rIns="91440" bIns="45720">
            <a:spAutoFit/>
          </a:bodyPr>
          <a:lstStyle/>
          <a:p>
            <a:pPr algn="ctr"/>
            <a:r>
              <a:rPr lang="tr-TR" sz="4000" b="1"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rPr>
              <a:t>Mezuniyet </a:t>
            </a:r>
          </a:p>
          <a:p>
            <a:pPr algn="ctr"/>
            <a:r>
              <a:rPr lang="tr-TR" sz="4000" b="1"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rPr>
              <a:t>Törenlerimizden</a:t>
            </a:r>
            <a:endParaRPr lang="tr-TR" sz="4000" b="1" cap="none" spc="0" dirty="0">
              <a:ln w="6600">
                <a:solidFill>
                  <a:schemeClr val="tx1"/>
                </a:solidFill>
                <a:prstDash val="solid"/>
              </a:ln>
              <a:solidFill>
                <a:srgbClr val="FFFF00"/>
              </a:solidFill>
              <a:effectLst>
                <a:glow rad="101600">
                  <a:schemeClr val="accent3">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796471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çerik Yer Tutucusu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329424" y="3119469"/>
            <a:ext cx="3121152" cy="1487424"/>
          </a:xfrm>
        </p:spPr>
      </p:pic>
      <p:pic>
        <p:nvPicPr>
          <p:cNvPr id="7" name="Resim 6"/>
          <p:cNvPicPr>
            <a:picLocks noChangeAspect="1"/>
          </p:cNvPicPr>
          <p:nvPr/>
        </p:nvPicPr>
        <p:blipFill rotWithShape="1">
          <a:blip r:embed="rId3"/>
          <a:srcRect r="8354"/>
          <a:stretch/>
        </p:blipFill>
        <p:spPr>
          <a:xfrm>
            <a:off x="25486" y="0"/>
            <a:ext cx="12166514" cy="6836099"/>
          </a:xfrm>
          <a:prstGeom prst="rect">
            <a:avLst/>
          </a:prstGeom>
        </p:spPr>
      </p:pic>
      <p:pic>
        <p:nvPicPr>
          <p:cNvPr id="13" name="Resim 12"/>
          <p:cNvPicPr>
            <a:picLocks noChangeAspect="1"/>
          </p:cNvPicPr>
          <p:nvPr/>
        </p:nvPicPr>
        <p:blipFill rotWithShape="1">
          <a:blip r:embed="rId2" cstate="print">
            <a:extLst>
              <a:ext uri="{28A0092B-C50C-407E-A947-70E740481C1C}">
                <a14:useLocalDpi xmlns:a14="http://schemas.microsoft.com/office/drawing/2010/main" val="0"/>
              </a:ext>
            </a:extLst>
          </a:blip>
          <a:srcRect r="53688"/>
          <a:stretch/>
        </p:blipFill>
        <p:spPr>
          <a:xfrm>
            <a:off x="9854672" y="4395819"/>
            <a:ext cx="2311842" cy="2378937"/>
          </a:xfrm>
          <a:prstGeom prst="rect">
            <a:avLst/>
          </a:prstGeom>
        </p:spPr>
      </p:pic>
    </p:spTree>
    <p:extLst>
      <p:ext uri="{BB962C8B-B14F-4D97-AF65-F5344CB8AC3E}">
        <p14:creationId xmlns:p14="http://schemas.microsoft.com/office/powerpoint/2010/main" val="5895482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7" name="Rectangle 2096">
            <a:extLst>
              <a:ext uri="{FF2B5EF4-FFF2-40B4-BE49-F238E27FC236}">
                <a16:creationId xmlns:a16="http://schemas.microsoft.com/office/drawing/2014/main" id="{CF9A2BAF-0F59-46A1-ADAE-18D874549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p:nvSpPr>
          <p:cNvPr id="2099" name="Rectangle 2098">
            <a:extLst>
              <a:ext uri="{FF2B5EF4-FFF2-40B4-BE49-F238E27FC236}">
                <a16:creationId xmlns:a16="http://schemas.microsoft.com/office/drawing/2014/main" id="{ABFA8CD2-9DD1-463F-94B6-F2A390BC9F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36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iyim, kişi, şahıs, oditoryum, iç mekan içeren bir resim&#10;&#10;Yapay zeka tarafından oluşturulan içerik yanlış olabilir.">
            <a:extLst>
              <a:ext uri="{FF2B5EF4-FFF2-40B4-BE49-F238E27FC236}">
                <a16:creationId xmlns:a16="http://schemas.microsoft.com/office/drawing/2014/main" id="{39159543-4069-C7B3-50B6-1ACA8D6BB3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07" r="1" b="18582"/>
          <a:stretch/>
        </p:blipFill>
        <p:spPr bwMode="auto">
          <a:xfrm>
            <a:off x="643467" y="705081"/>
            <a:ext cx="10905066" cy="5509452"/>
          </a:xfrm>
          <a:prstGeom prst="rect">
            <a:avLst/>
          </a:prstGeom>
          <a:noFill/>
          <a:extLst>
            <a:ext uri="{909E8E84-426E-40DD-AFC4-6F175D3DCCD1}">
              <a14:hiddenFill xmlns:a14="http://schemas.microsoft.com/office/drawing/2010/main">
                <a:solidFill>
                  <a:srgbClr val="FFFFFF"/>
                </a:solidFill>
              </a14:hiddenFill>
            </a:ext>
          </a:extLst>
        </p:spPr>
      </p:pic>
      <p:sp>
        <p:nvSpPr>
          <p:cNvPr id="2101" name="Rectangle 2100">
            <a:extLst>
              <a:ext uri="{FF2B5EF4-FFF2-40B4-BE49-F238E27FC236}">
                <a16:creationId xmlns:a16="http://schemas.microsoft.com/office/drawing/2014/main" id="{92B53684-2A8B-4C6B-8F55-3B5CE3994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338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Rectangle 1037">
            <a:extLst>
              <a:ext uri="{FF2B5EF4-FFF2-40B4-BE49-F238E27FC236}">
                <a16:creationId xmlns:a16="http://schemas.microsoft.com/office/drawing/2014/main" id="{EF35BF45-CCB5-4261-9CB3-98487052A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tr-TR"/>
          </a:p>
        </p:txBody>
      </p:sp>
      <p:sp useBgFill="1">
        <p:nvSpPr>
          <p:cNvPr id="1040" name="Rectangle 1039">
            <a:extLst>
              <a:ext uri="{FF2B5EF4-FFF2-40B4-BE49-F238E27FC236}">
                <a16:creationId xmlns:a16="http://schemas.microsoft.com/office/drawing/2014/main" id="{B382A844-9990-455C-8897-B136EC32C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4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descr="giyim, kişi, şahıs, iç mekan, grup içeren bir resim&#10;&#10;Yapay zeka tarafından oluşturulan içerik yanlış olabilir.">
            <a:extLst>
              <a:ext uri="{FF2B5EF4-FFF2-40B4-BE49-F238E27FC236}">
                <a16:creationId xmlns:a16="http://schemas.microsoft.com/office/drawing/2014/main" id="{FF43526B-4917-AB0A-8051-4A4A2FACC64A}"/>
              </a:ext>
            </a:extLst>
          </p:cNvPr>
          <p:cNvPicPr>
            <a:picLocks noChangeAspect="1"/>
          </p:cNvPicPr>
          <p:nvPr/>
        </p:nvPicPr>
        <p:blipFill>
          <a:blip r:embed="rId2">
            <a:extLst>
              <a:ext uri="{28A0092B-C50C-407E-A947-70E740481C1C}">
                <a14:useLocalDpi xmlns:a14="http://schemas.microsoft.com/office/drawing/2010/main" val="0"/>
              </a:ext>
            </a:extLst>
          </a:blip>
          <a:srcRect l="7366" r="12634"/>
          <a:stretch/>
        </p:blipFill>
        <p:spPr>
          <a:xfrm>
            <a:off x="20" y="10"/>
            <a:ext cx="12191980" cy="6857990"/>
          </a:xfrm>
          <a:prstGeom prst="rect">
            <a:avLst/>
          </a:prstGeom>
        </p:spPr>
      </p:pic>
      <p:pic>
        <p:nvPicPr>
          <p:cNvPr id="1028" name="Picture 4">
            <a:extLst>
              <a:ext uri="{FF2B5EF4-FFF2-40B4-BE49-F238E27FC236}">
                <a16:creationId xmlns:a16="http://schemas.microsoft.com/office/drawing/2014/main" id="{8981C84E-863C-3714-2B3C-71904D9D9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6" r="5437" b="-3"/>
          <a:stretch/>
        </p:blipFill>
        <p:spPr bwMode="auto">
          <a:xfrm>
            <a:off x="848802" y="2419974"/>
            <a:ext cx="5625149" cy="4015240"/>
          </a:xfrm>
          <a:prstGeom prst="rect">
            <a:avLst/>
          </a:prstGeom>
          <a:noFill/>
          <a:ln w="152400">
            <a:solidFill>
              <a:srgbClr val="FFFFFF"/>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767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descr="giyim, kişi, şahıs, kadın, gülümsemek, gülüş içeren bir resim&#10;&#10;Yapay zeka tarafından oluşturulan içerik yanlış olabilir.">
            <a:extLst>
              <a:ext uri="{FF2B5EF4-FFF2-40B4-BE49-F238E27FC236}">
                <a16:creationId xmlns:a16="http://schemas.microsoft.com/office/drawing/2014/main" id="{4A88B643-C3DA-1FEA-B6CA-1952A5D042BC}"/>
              </a:ext>
            </a:extLst>
          </p:cNvPr>
          <p:cNvPicPr>
            <a:picLocks noChangeAspect="1"/>
          </p:cNvPicPr>
          <p:nvPr/>
        </p:nvPicPr>
        <p:blipFill>
          <a:blip r:embed="rId2">
            <a:extLst>
              <a:ext uri="{28A0092B-C50C-407E-A947-70E740481C1C}">
                <a14:useLocalDpi xmlns:a14="http://schemas.microsoft.com/office/drawing/2010/main" val="0"/>
              </a:ext>
            </a:extLst>
          </a:blip>
          <a:srcRect t="23753" r="-2" b="3483"/>
          <a:stretch/>
        </p:blipFill>
        <p:spPr>
          <a:xfrm>
            <a:off x="641180" y="1686977"/>
            <a:ext cx="6410084" cy="3498106"/>
          </a:xfrm>
          <a:prstGeom prst="rect">
            <a:avLst/>
          </a:prstGeom>
        </p:spPr>
      </p:pic>
      <p:sp>
        <p:nvSpPr>
          <p:cNvPr id="34" name="Rectangle 25">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descr="giyim, kişi, şahıs, iç mekan, adam, insan içeren bir resim&#10;&#10;Yapay zeka tarafından oluşturulan içerik yanlış olabilir.">
            <a:extLst>
              <a:ext uri="{FF2B5EF4-FFF2-40B4-BE49-F238E27FC236}">
                <a16:creationId xmlns:a16="http://schemas.microsoft.com/office/drawing/2014/main" id="{4AE28B25-7647-9BB2-5117-D507EE64C846}"/>
              </a:ext>
            </a:extLst>
          </p:cNvPr>
          <p:cNvPicPr>
            <a:picLocks noChangeAspect="1"/>
          </p:cNvPicPr>
          <p:nvPr/>
        </p:nvPicPr>
        <p:blipFill>
          <a:blip r:embed="rId3">
            <a:extLst>
              <a:ext uri="{28A0092B-C50C-407E-A947-70E740481C1C}">
                <a14:useLocalDpi xmlns:a14="http://schemas.microsoft.com/office/drawing/2010/main" val="0"/>
              </a:ext>
            </a:extLst>
          </a:blip>
          <a:srcRect t="11357" r="2" b="24484"/>
          <a:stretch/>
        </p:blipFill>
        <p:spPr>
          <a:xfrm>
            <a:off x="7695873" y="953790"/>
            <a:ext cx="3854945" cy="1855007"/>
          </a:xfrm>
          <a:prstGeom prst="rect">
            <a:avLst/>
          </a:prstGeom>
        </p:spPr>
      </p:pic>
      <p:sp>
        <p:nvSpPr>
          <p:cNvPr id="35" name="Rectangle 27">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descr="giyim, kişi, şahıs, insan yüzü, iç mekan içeren bir resim&#10;&#10;Yapay zeka tarafından oluşturulan içerik yanlış olabilir.">
            <a:extLst>
              <a:ext uri="{FF2B5EF4-FFF2-40B4-BE49-F238E27FC236}">
                <a16:creationId xmlns:a16="http://schemas.microsoft.com/office/drawing/2014/main" id="{5C310637-27D8-E5C8-C547-B1A5A7037C0E}"/>
              </a:ext>
            </a:extLst>
          </p:cNvPr>
          <p:cNvPicPr>
            <a:picLocks noChangeAspect="1"/>
          </p:cNvPicPr>
          <p:nvPr/>
        </p:nvPicPr>
        <p:blipFill>
          <a:blip r:embed="rId4">
            <a:extLst>
              <a:ext uri="{28A0092B-C50C-407E-A947-70E740481C1C}">
                <a14:useLocalDpi xmlns:a14="http://schemas.microsoft.com/office/drawing/2010/main" val="0"/>
              </a:ext>
            </a:extLst>
          </a:blip>
          <a:srcRect t="19245" r="2" b="7915"/>
          <a:stretch/>
        </p:blipFill>
        <p:spPr>
          <a:xfrm>
            <a:off x="7695873" y="3931010"/>
            <a:ext cx="3854945" cy="2105999"/>
          </a:xfrm>
          <a:prstGeom prst="rect">
            <a:avLst/>
          </a:prstGeom>
        </p:spPr>
      </p:pic>
    </p:spTree>
    <p:extLst>
      <p:ext uri="{BB962C8B-B14F-4D97-AF65-F5344CB8AC3E}">
        <p14:creationId xmlns:p14="http://schemas.microsoft.com/office/powerpoint/2010/main" val="381849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143001" y="3882190"/>
            <a:ext cx="786063" cy="2975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426" y="-201529"/>
            <a:ext cx="11867147" cy="7261058"/>
          </a:xfrm>
          <a:effectLst>
            <a:softEdge rad="749300"/>
          </a:effectLst>
        </p:spPr>
      </p:pic>
      <p:sp>
        <p:nvSpPr>
          <p:cNvPr id="6" name="Metin kutusu 5"/>
          <p:cNvSpPr txBox="1"/>
          <p:nvPr/>
        </p:nvSpPr>
        <p:spPr>
          <a:xfrm>
            <a:off x="8479466" y="5796752"/>
            <a:ext cx="3151060" cy="738664"/>
          </a:xfrm>
          <a:prstGeom prst="rect">
            <a:avLst/>
          </a:prstGeom>
          <a:noFill/>
        </p:spPr>
        <p:txBody>
          <a:bodyPr wrap="square" rtlCol="0">
            <a:spAutoFit/>
          </a:bodyPr>
          <a:lstStyle/>
          <a:p>
            <a:r>
              <a:rPr lang="tr-TR" sz="1400" b="1" dirty="0">
                <a:latin typeface="Times New Roman" panose="02020603050405020304" pitchFamily="18" charset="0"/>
                <a:cs typeface="Times New Roman" panose="02020603050405020304" pitchFamily="18" charset="0"/>
              </a:rPr>
              <a:t>Telefon: </a:t>
            </a:r>
            <a:r>
              <a:rPr lang="tr-TR" sz="1400" dirty="0">
                <a:latin typeface="Times New Roman" panose="02020603050405020304" pitchFamily="18" charset="0"/>
                <a:cs typeface="Times New Roman" panose="02020603050405020304" pitchFamily="18" charset="0"/>
              </a:rPr>
              <a:t>+90 374 254 10 00</a:t>
            </a:r>
          </a:p>
          <a:p>
            <a:r>
              <a:rPr lang="tr-TR" sz="1400" b="1" dirty="0">
                <a:latin typeface="Times New Roman" panose="02020603050405020304" pitchFamily="18" charset="0"/>
                <a:cs typeface="Times New Roman" panose="02020603050405020304" pitchFamily="18" charset="0"/>
              </a:rPr>
              <a:t>Faks: </a:t>
            </a:r>
            <a:r>
              <a:rPr lang="tr-TR" sz="1400" dirty="0">
                <a:latin typeface="Times New Roman" panose="02020603050405020304" pitchFamily="18" charset="0"/>
                <a:cs typeface="Times New Roman" panose="02020603050405020304" pitchFamily="18" charset="0"/>
              </a:rPr>
              <a:t>+90 374 253 45 06</a:t>
            </a:r>
          </a:p>
          <a:p>
            <a:r>
              <a:rPr lang="tr-TR" sz="1400" dirty="0">
                <a:latin typeface="Times New Roman" panose="02020603050405020304" pitchFamily="18" charset="0"/>
                <a:cs typeface="Times New Roman" panose="02020603050405020304" pitchFamily="18" charset="0"/>
              </a:rPr>
              <a:t>http://www.ibu.edu.tr</a:t>
            </a:r>
          </a:p>
        </p:txBody>
      </p:sp>
      <p:sp>
        <p:nvSpPr>
          <p:cNvPr id="7" name="Metin kutusu 6"/>
          <p:cNvSpPr txBox="1"/>
          <p:nvPr/>
        </p:nvSpPr>
        <p:spPr>
          <a:xfrm>
            <a:off x="1143001" y="5850769"/>
            <a:ext cx="6740109" cy="738664"/>
          </a:xfrm>
          <a:prstGeom prst="rect">
            <a:avLst/>
          </a:prstGeom>
          <a:noFill/>
        </p:spPr>
        <p:txBody>
          <a:bodyPr wrap="square" rtlCol="0">
            <a:spAutoFit/>
          </a:bodyPr>
          <a:lstStyle/>
          <a:p>
            <a:r>
              <a:rPr lang="tr-TR" sz="1400" b="1" u="sng" dirty="0">
                <a:latin typeface="Times New Roman" panose="02020603050405020304" pitchFamily="18" charset="0"/>
                <a:cs typeface="Times New Roman" panose="02020603050405020304" pitchFamily="18" charset="0"/>
              </a:rPr>
              <a:t>İletişim:</a:t>
            </a:r>
          </a:p>
          <a:p>
            <a:r>
              <a:rPr lang="tr-TR" sz="1400" b="1" dirty="0">
                <a:latin typeface="Times New Roman" panose="02020603050405020304" pitchFamily="18" charset="0"/>
                <a:cs typeface="Times New Roman" panose="02020603050405020304" pitchFamily="18" charset="0"/>
              </a:rPr>
              <a:t>Adres:</a:t>
            </a:r>
          </a:p>
          <a:p>
            <a:r>
              <a:rPr lang="tr-TR" sz="1400" dirty="0">
                <a:latin typeface="Times New Roman" panose="02020603050405020304" pitchFamily="18" charset="0"/>
                <a:cs typeface="Times New Roman" panose="02020603050405020304" pitchFamily="18" charset="0"/>
              </a:rPr>
              <a:t>Bolu Abant İzzet Baysal Üniversitesi Gölköy Yerleşkesi Merkez/Bolu 14280 Türkiye</a:t>
            </a:r>
          </a:p>
        </p:txBody>
      </p:sp>
    </p:spTree>
    <p:extLst>
      <p:ext uri="{BB962C8B-B14F-4D97-AF65-F5344CB8AC3E}">
        <p14:creationId xmlns:p14="http://schemas.microsoft.com/office/powerpoint/2010/main" val="3129524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11" descr="C:\Users\Pc\Desktop\DSC_0031.jpg"/>
          <p:cNvPicPr/>
          <p:nvPr/>
        </p:nvPicPr>
        <p:blipFill rotWithShape="1">
          <a:blip r:embed="rId2">
            <a:extLst>
              <a:ext uri="{28A0092B-C50C-407E-A947-70E740481C1C}">
                <a14:useLocalDpi xmlns:a14="http://schemas.microsoft.com/office/drawing/2010/main" val="0"/>
              </a:ext>
            </a:extLst>
          </a:blip>
          <a:srcRect l="4121" r="5096" b="8796"/>
          <a:stretch/>
        </p:blipFill>
        <p:spPr bwMode="auto">
          <a:xfrm>
            <a:off x="0" y="0"/>
            <a:ext cx="12192000" cy="6858000"/>
          </a:xfrm>
          <a:prstGeom prst="rect">
            <a:avLst/>
          </a:prstGeom>
          <a:noFill/>
          <a:ln>
            <a:noFill/>
          </a:ln>
          <a:effectLst/>
          <a:scene3d>
            <a:camera prst="orthographicFront">
              <a:rot lat="0" lon="0" rev="0"/>
            </a:camera>
            <a:lightRig rig="contrasting" dir="t">
              <a:rot lat="0" lon="0" rev="7800000"/>
            </a:lightRig>
          </a:scene3d>
          <a:sp3d>
            <a:bevelT w="139700" h="139700"/>
          </a:sp3d>
        </p:spPr>
      </p:pic>
      <p:sp>
        <p:nvSpPr>
          <p:cNvPr id="11" name="Dikdörtgen 12"/>
          <p:cNvSpPr/>
          <p:nvPr/>
        </p:nvSpPr>
        <p:spPr>
          <a:xfrm>
            <a:off x="0" y="0"/>
            <a:ext cx="4006517" cy="6858000"/>
          </a:xfrm>
          <a:prstGeom prst="rect">
            <a:avLst/>
          </a:prstGeom>
          <a:solidFill>
            <a:schemeClr val="accent1">
              <a:lumMod val="20000"/>
              <a:lumOff val="8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tr-TR">
              <a:solidFill>
                <a:prstClr val="white"/>
              </a:solidFill>
              <a:latin typeface="Trebuchet MS" panose="020B0603020202020204"/>
            </a:endParaRPr>
          </a:p>
        </p:txBody>
      </p:sp>
      <p:sp>
        <p:nvSpPr>
          <p:cNvPr id="7" name="Dikdörtgen 6"/>
          <p:cNvSpPr/>
          <p:nvPr/>
        </p:nvSpPr>
        <p:spPr>
          <a:xfrm>
            <a:off x="452554" y="151065"/>
            <a:ext cx="2522000" cy="427933"/>
          </a:xfrm>
          <a:prstGeom prst="rect">
            <a:avLst/>
          </a:prstGeom>
          <a:solidFill>
            <a:srgbClr val="FFBCA3"/>
          </a:solidFill>
          <a:ln w="28575">
            <a:solidFill>
              <a:srgbClr val="F28C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tr-TR">
              <a:solidFill>
                <a:prstClr val="white"/>
              </a:solidFill>
              <a:latin typeface="Trebuchet MS" panose="020B0603020202020204"/>
            </a:endParaRPr>
          </a:p>
        </p:txBody>
      </p:sp>
      <p:sp>
        <p:nvSpPr>
          <p:cNvPr id="6" name="Dikdörtgen 5"/>
          <p:cNvSpPr/>
          <p:nvPr/>
        </p:nvSpPr>
        <p:spPr>
          <a:xfrm>
            <a:off x="0" y="578999"/>
            <a:ext cx="4006517" cy="6161073"/>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tr-TR" sz="1600" dirty="0">
                <a:solidFill>
                  <a:schemeClr val="tx1"/>
                </a:solidFill>
                <a:latin typeface="Times New Roman" panose="02020603050405020304" pitchFamily="18" charset="0"/>
                <a:cs typeface="Times New Roman" panose="02020603050405020304" pitchFamily="18" charset="0"/>
              </a:rPr>
              <a:t>1993-1994 Eğitim ve Öğretim yılında Bolu Sağlık Hizmetleri Meslek Yüksekokulu bünyesinde Hemşirelik Önlisans Programı açılmıştır. 16.01.1997 tarihinde Bolu Sağlık Yüksekokulu’na dönüştürülmüştür.</a:t>
            </a: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tr-TR" sz="1600" dirty="0">
                <a:solidFill>
                  <a:schemeClr val="tx1"/>
                </a:solidFill>
                <a:latin typeface="Times New Roman" panose="02020603050405020304" pitchFamily="18" charset="0"/>
                <a:cs typeface="Times New Roman" panose="02020603050405020304" pitchFamily="18" charset="0"/>
              </a:rPr>
              <a:t>Cumhurbaşkanlığı’nın 25.01.2019 tarih ve 669 sayılı kararı ile kapatılarak, 2018-2019 öğretim yılının bahar döneminde Sağlık Bilimleri Fakültesi Hemşirelik Bölümü eğitim ve öğretime başlamıştır.</a:t>
            </a:r>
          </a:p>
          <a:p>
            <a:pPr algn="just" defTabSz="457200"/>
            <a:r>
              <a:rPr lang="tr-TR" sz="1600" dirty="0">
                <a:solidFill>
                  <a:schemeClr val="tx1"/>
                </a:solidFill>
                <a:latin typeface="Times New Roman" panose="02020603050405020304" pitchFamily="18" charset="0"/>
                <a:cs typeface="Times New Roman" panose="02020603050405020304" pitchFamily="18" charset="0"/>
              </a:rPr>
              <a:t> </a:t>
            </a:r>
          </a:p>
          <a:p>
            <a:pPr algn="just" defTabSz="457200"/>
            <a:r>
              <a:rPr lang="tr-TR" sz="1600" dirty="0">
                <a:solidFill>
                  <a:schemeClr val="tx1"/>
                </a:solidFill>
                <a:latin typeface="Times New Roman" panose="02020603050405020304" pitchFamily="18" charset="0"/>
                <a:cs typeface="Times New Roman" panose="02020603050405020304" pitchFamily="18" charset="0"/>
              </a:rPr>
              <a:t>Hemşirelik bölümümüzde 1997-1998’den itibaren lisans eğitim ve öğretimi devam etmektedir. </a:t>
            </a: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tr-TR" sz="1600" dirty="0">
                <a:solidFill>
                  <a:schemeClr val="tx1"/>
                </a:solidFill>
                <a:latin typeface="Times New Roman" panose="02020603050405020304" pitchFamily="18" charset="0"/>
                <a:cs typeface="Times New Roman" panose="02020603050405020304" pitchFamily="18" charset="0"/>
              </a:rPr>
              <a:t>Yüksek lisans programının yanında </a:t>
            </a:r>
            <a:r>
              <a:rPr lang="tr-TR" altLang="tr-TR" sz="1600" dirty="0">
                <a:solidFill>
                  <a:schemeClr val="tx1"/>
                </a:solidFill>
                <a:latin typeface="Times New Roman" panose="02020603050405020304" pitchFamily="18" charset="0"/>
                <a:cs typeface="Times New Roman" panose="02020603050405020304" pitchFamily="18" charset="0"/>
              </a:rPr>
              <a:t>2014- 2015 eğitim- öğretim yılı bahar dönemi başında Hemşirelik Anabilim Dalı Doktora Programı  açılmıştır.</a:t>
            </a:r>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endParaRPr lang="tr-TR" sz="1600" dirty="0">
              <a:solidFill>
                <a:schemeClr val="tx1"/>
              </a:solidFill>
              <a:latin typeface="Times New Roman" panose="02020603050405020304" pitchFamily="18" charset="0"/>
              <a:cs typeface="Times New Roman" panose="02020603050405020304" pitchFamily="18" charset="0"/>
            </a:endParaRPr>
          </a:p>
          <a:p>
            <a:pPr algn="just" defTabSz="457200"/>
            <a:r>
              <a:rPr lang="tr-TR" sz="1600" dirty="0">
                <a:solidFill>
                  <a:schemeClr val="tx1"/>
                </a:solidFill>
                <a:latin typeface="Times New Roman" panose="02020603050405020304" pitchFamily="18" charset="0"/>
                <a:cs typeface="Times New Roman" panose="02020603050405020304" pitchFamily="18" charset="0"/>
              </a:rPr>
              <a:t>2024-2025 Eğitim öğretim yılı itibariyle  bölümümüze kayıtlı öğrenci sayısı 859’dur. </a:t>
            </a:r>
          </a:p>
        </p:txBody>
      </p:sp>
      <p:sp>
        <p:nvSpPr>
          <p:cNvPr id="10" name="Yuvarlatılmış Dikdörtgen 9"/>
          <p:cNvSpPr/>
          <p:nvPr/>
        </p:nvSpPr>
        <p:spPr>
          <a:xfrm>
            <a:off x="690586" y="247199"/>
            <a:ext cx="1986513" cy="2579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r>
              <a:rPr lang="tr-TR" sz="16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Hemşirelik Bölümü</a:t>
            </a:r>
          </a:p>
        </p:txBody>
      </p:sp>
    </p:spTree>
    <p:extLst>
      <p:ext uri="{BB962C8B-B14F-4D97-AF65-F5344CB8AC3E}">
        <p14:creationId xmlns:p14="http://schemas.microsoft.com/office/powerpoint/2010/main" val="3730426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http://www.ulusalkanal.com.tr/images/haberler/enflasyonda_artis_h272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947" y="1954729"/>
            <a:ext cx="6240379" cy="3120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Başlık 4"/>
          <p:cNvSpPr>
            <a:spLocks noGrp="1"/>
          </p:cNvSpPr>
          <p:nvPr>
            <p:ph type="title"/>
          </p:nvPr>
        </p:nvSpPr>
        <p:spPr>
          <a:xfrm>
            <a:off x="2209800" y="276727"/>
            <a:ext cx="7772400" cy="1143000"/>
          </a:xfrm>
        </p:spPr>
        <p:txBody>
          <a:bodyPr/>
          <a:lstStyle/>
          <a:p>
            <a:pPr algn="ctr">
              <a:defRPr/>
            </a:pPr>
            <a:r>
              <a:rPr lang="tr-TR" sz="2600" b="1" dirty="0">
                <a:latin typeface="Times New Roman" panose="02020603050405020304" pitchFamily="18" charset="0"/>
                <a:ea typeface="+mn-ea"/>
                <a:cs typeface="Times New Roman" panose="02020603050405020304" pitchFamily="18" charset="0"/>
              </a:rPr>
              <a:t>Öğrenci Sayımız</a:t>
            </a:r>
          </a:p>
        </p:txBody>
      </p:sp>
      <p:graphicFrame>
        <p:nvGraphicFramePr>
          <p:cNvPr id="7" name="Tablo 6">
            <a:extLst>
              <a:ext uri="{FF2B5EF4-FFF2-40B4-BE49-F238E27FC236}">
                <a16:creationId xmlns:a16="http://schemas.microsoft.com/office/drawing/2014/main" id="{9E0935F0-49AC-07F9-0173-E299F60BB5A8}"/>
              </a:ext>
            </a:extLst>
          </p:cNvPr>
          <p:cNvGraphicFramePr>
            <a:graphicFrameLocks noGrp="1"/>
          </p:cNvGraphicFramePr>
          <p:nvPr>
            <p:extLst>
              <p:ext uri="{D42A27DB-BD31-4B8C-83A1-F6EECF244321}">
                <p14:modId xmlns:p14="http://schemas.microsoft.com/office/powerpoint/2010/main" val="3458637092"/>
              </p:ext>
            </p:extLst>
          </p:nvPr>
        </p:nvGraphicFramePr>
        <p:xfrm>
          <a:off x="822324" y="1783079"/>
          <a:ext cx="5446274" cy="4114800"/>
        </p:xfrm>
        <a:graphic>
          <a:graphicData uri="http://schemas.openxmlformats.org/drawingml/2006/table">
            <a:tbl>
              <a:tblPr firstRow="1" bandRow="1">
                <a:tableStyleId>{69012ECD-51FC-41F1-AA8D-1B2483CD663E}</a:tableStyleId>
              </a:tblPr>
              <a:tblGrid>
                <a:gridCol w="3286968">
                  <a:extLst>
                    <a:ext uri="{9D8B030D-6E8A-4147-A177-3AD203B41FA5}">
                      <a16:colId xmlns:a16="http://schemas.microsoft.com/office/drawing/2014/main" val="814602618"/>
                    </a:ext>
                  </a:extLst>
                </a:gridCol>
                <a:gridCol w="2159306">
                  <a:extLst>
                    <a:ext uri="{9D8B030D-6E8A-4147-A177-3AD203B41FA5}">
                      <a16:colId xmlns:a16="http://schemas.microsoft.com/office/drawing/2014/main" val="4268367416"/>
                    </a:ext>
                  </a:extLst>
                </a:gridCol>
              </a:tblGrid>
              <a:tr h="343395">
                <a:tc>
                  <a:txBody>
                    <a:bodyPr/>
                    <a:lstStyle/>
                    <a:p>
                      <a:r>
                        <a:rPr lang="tr-TR" sz="2400" dirty="0">
                          <a:latin typeface="Times New Roman" panose="02020603050405020304" pitchFamily="18" charset="0"/>
                          <a:cs typeface="Times New Roman" panose="02020603050405020304" pitchFamily="18" charset="0"/>
                        </a:rPr>
                        <a:t>Eğitim Öğretim Yılı</a:t>
                      </a:r>
                    </a:p>
                  </a:txBody>
                  <a:tcPr/>
                </a:tc>
                <a:tc>
                  <a:txBody>
                    <a:bodyPr/>
                    <a:lstStyle/>
                    <a:p>
                      <a:pPr algn="ctr"/>
                      <a:r>
                        <a:rPr lang="tr-TR" sz="2400" dirty="0">
                          <a:latin typeface="Times New Roman" panose="02020603050405020304" pitchFamily="18" charset="0"/>
                          <a:cs typeface="Times New Roman" panose="02020603050405020304" pitchFamily="18" charset="0"/>
                        </a:rPr>
                        <a:t>Öğrenci Sayısı</a:t>
                      </a:r>
                    </a:p>
                  </a:txBody>
                  <a:tcPr/>
                </a:tc>
                <a:extLst>
                  <a:ext uri="{0D108BD9-81ED-4DB2-BD59-A6C34878D82A}">
                    <a16:rowId xmlns:a16="http://schemas.microsoft.com/office/drawing/2014/main" val="651988475"/>
                  </a:ext>
                </a:extLst>
              </a:tr>
              <a:tr h="343395">
                <a:tc>
                  <a:txBody>
                    <a:bodyPr/>
                    <a:lstStyle/>
                    <a:p>
                      <a:r>
                        <a:rPr lang="tr-TR" sz="2400" dirty="0">
                          <a:latin typeface="Times New Roman" panose="02020603050405020304" pitchFamily="18" charset="0"/>
                          <a:cs typeface="Times New Roman" panose="02020603050405020304" pitchFamily="18" charset="0"/>
                        </a:rPr>
                        <a:t>2012-2013</a:t>
                      </a:r>
                    </a:p>
                  </a:txBody>
                  <a:tcPr/>
                </a:tc>
                <a:tc>
                  <a:txBody>
                    <a:bodyPr/>
                    <a:lstStyle/>
                    <a:p>
                      <a:pPr algn="ctr"/>
                      <a:r>
                        <a:rPr lang="tr-TR" sz="2400" dirty="0">
                          <a:latin typeface="Times New Roman" panose="02020603050405020304" pitchFamily="18" charset="0"/>
                          <a:cs typeface="Times New Roman" panose="02020603050405020304" pitchFamily="18" charset="0"/>
                        </a:rPr>
                        <a:t>285</a:t>
                      </a:r>
                    </a:p>
                  </a:txBody>
                  <a:tcPr/>
                </a:tc>
                <a:extLst>
                  <a:ext uri="{0D108BD9-81ED-4DB2-BD59-A6C34878D82A}">
                    <a16:rowId xmlns:a16="http://schemas.microsoft.com/office/drawing/2014/main" val="2179905847"/>
                  </a:ext>
                </a:extLst>
              </a:tr>
              <a:tr h="343395">
                <a:tc>
                  <a:txBody>
                    <a:bodyPr/>
                    <a:lstStyle/>
                    <a:p>
                      <a:r>
                        <a:rPr lang="tr-TR" sz="2400" dirty="0">
                          <a:latin typeface="Times New Roman" panose="02020603050405020304" pitchFamily="18" charset="0"/>
                          <a:cs typeface="Times New Roman" panose="02020603050405020304" pitchFamily="18" charset="0"/>
                        </a:rPr>
                        <a:t>2013-2014</a:t>
                      </a:r>
                    </a:p>
                  </a:txBody>
                  <a:tcPr/>
                </a:tc>
                <a:tc>
                  <a:txBody>
                    <a:bodyPr/>
                    <a:lstStyle/>
                    <a:p>
                      <a:pPr algn="ctr"/>
                      <a:r>
                        <a:rPr lang="tr-TR" sz="2400" dirty="0">
                          <a:latin typeface="Times New Roman" panose="02020603050405020304" pitchFamily="18" charset="0"/>
                          <a:cs typeface="Times New Roman" panose="02020603050405020304" pitchFamily="18" charset="0"/>
                        </a:rPr>
                        <a:t>449</a:t>
                      </a:r>
                    </a:p>
                  </a:txBody>
                  <a:tcPr/>
                </a:tc>
                <a:extLst>
                  <a:ext uri="{0D108BD9-81ED-4DB2-BD59-A6C34878D82A}">
                    <a16:rowId xmlns:a16="http://schemas.microsoft.com/office/drawing/2014/main" val="1417677746"/>
                  </a:ext>
                </a:extLst>
              </a:tr>
              <a:tr h="343395">
                <a:tc>
                  <a:txBody>
                    <a:bodyPr/>
                    <a:lstStyle/>
                    <a:p>
                      <a:r>
                        <a:rPr lang="tr-TR" sz="2400" dirty="0">
                          <a:latin typeface="Times New Roman" panose="02020603050405020304" pitchFamily="18" charset="0"/>
                          <a:cs typeface="Times New Roman" panose="02020603050405020304" pitchFamily="18" charset="0"/>
                        </a:rPr>
                        <a:t>2014-2015</a:t>
                      </a:r>
                    </a:p>
                  </a:txBody>
                  <a:tcPr/>
                </a:tc>
                <a:tc>
                  <a:txBody>
                    <a:bodyPr/>
                    <a:lstStyle/>
                    <a:p>
                      <a:pPr algn="ctr"/>
                      <a:r>
                        <a:rPr lang="tr-TR" sz="2400" dirty="0">
                          <a:latin typeface="Times New Roman" panose="02020603050405020304" pitchFamily="18" charset="0"/>
                          <a:cs typeface="Times New Roman" panose="02020603050405020304" pitchFamily="18" charset="0"/>
                        </a:rPr>
                        <a:t>566</a:t>
                      </a:r>
                    </a:p>
                  </a:txBody>
                  <a:tcPr/>
                </a:tc>
                <a:extLst>
                  <a:ext uri="{0D108BD9-81ED-4DB2-BD59-A6C34878D82A}">
                    <a16:rowId xmlns:a16="http://schemas.microsoft.com/office/drawing/2014/main" val="3741845788"/>
                  </a:ext>
                </a:extLst>
              </a:tr>
              <a:tr h="343395">
                <a:tc>
                  <a:txBody>
                    <a:bodyPr/>
                    <a:lstStyle/>
                    <a:p>
                      <a:r>
                        <a:rPr lang="tr-TR" sz="2400" dirty="0">
                          <a:latin typeface="Times New Roman" panose="02020603050405020304" pitchFamily="18" charset="0"/>
                          <a:cs typeface="Times New Roman" panose="02020603050405020304" pitchFamily="18" charset="0"/>
                        </a:rPr>
                        <a:t>2015-2016</a:t>
                      </a:r>
                    </a:p>
                  </a:txBody>
                  <a:tcPr/>
                </a:tc>
                <a:tc>
                  <a:txBody>
                    <a:bodyPr/>
                    <a:lstStyle/>
                    <a:p>
                      <a:pPr algn="ctr"/>
                      <a:r>
                        <a:rPr lang="tr-TR" sz="2400" dirty="0">
                          <a:latin typeface="Times New Roman" panose="02020603050405020304" pitchFamily="18" charset="0"/>
                          <a:cs typeface="Times New Roman" panose="02020603050405020304" pitchFamily="18" charset="0"/>
                        </a:rPr>
                        <a:t>664</a:t>
                      </a:r>
                    </a:p>
                  </a:txBody>
                  <a:tcPr/>
                </a:tc>
                <a:extLst>
                  <a:ext uri="{0D108BD9-81ED-4DB2-BD59-A6C34878D82A}">
                    <a16:rowId xmlns:a16="http://schemas.microsoft.com/office/drawing/2014/main" val="3852235289"/>
                  </a:ext>
                </a:extLst>
              </a:tr>
              <a:tr h="343395">
                <a:tc>
                  <a:txBody>
                    <a:bodyPr/>
                    <a:lstStyle/>
                    <a:p>
                      <a:r>
                        <a:rPr lang="tr-TR" sz="2400" dirty="0">
                          <a:latin typeface="Times New Roman" panose="02020603050405020304" pitchFamily="18" charset="0"/>
                          <a:cs typeface="Times New Roman" panose="02020603050405020304" pitchFamily="18" charset="0"/>
                        </a:rPr>
                        <a:t>2016-2017</a:t>
                      </a:r>
                    </a:p>
                  </a:txBody>
                  <a:tcPr/>
                </a:tc>
                <a:tc>
                  <a:txBody>
                    <a:bodyPr/>
                    <a:lstStyle/>
                    <a:p>
                      <a:pPr algn="ctr"/>
                      <a:r>
                        <a:rPr lang="tr-TR" sz="2400" dirty="0">
                          <a:latin typeface="Times New Roman" panose="02020603050405020304" pitchFamily="18" charset="0"/>
                          <a:cs typeface="Times New Roman" panose="02020603050405020304" pitchFamily="18" charset="0"/>
                        </a:rPr>
                        <a:t>718</a:t>
                      </a:r>
                    </a:p>
                  </a:txBody>
                  <a:tcPr/>
                </a:tc>
                <a:extLst>
                  <a:ext uri="{0D108BD9-81ED-4DB2-BD59-A6C34878D82A}">
                    <a16:rowId xmlns:a16="http://schemas.microsoft.com/office/drawing/2014/main" val="3141829799"/>
                  </a:ext>
                </a:extLst>
              </a:tr>
              <a:tr h="343395">
                <a:tc>
                  <a:txBody>
                    <a:bodyPr/>
                    <a:lstStyle/>
                    <a:p>
                      <a:r>
                        <a:rPr lang="tr-TR" sz="2400" dirty="0">
                          <a:latin typeface="Times New Roman" panose="02020603050405020304" pitchFamily="18" charset="0"/>
                          <a:cs typeface="Times New Roman" panose="02020603050405020304" pitchFamily="18" charset="0"/>
                        </a:rPr>
                        <a:t>2022-2023</a:t>
                      </a:r>
                    </a:p>
                  </a:txBody>
                  <a:tcPr/>
                </a:tc>
                <a:tc>
                  <a:txBody>
                    <a:bodyPr/>
                    <a:lstStyle/>
                    <a:p>
                      <a:pPr algn="ctr"/>
                      <a:r>
                        <a:rPr lang="tr-TR" sz="2400" dirty="0">
                          <a:latin typeface="Times New Roman" panose="02020603050405020304" pitchFamily="18" charset="0"/>
                          <a:cs typeface="Times New Roman" panose="02020603050405020304" pitchFamily="18" charset="0"/>
                        </a:rPr>
                        <a:t>866</a:t>
                      </a:r>
                    </a:p>
                  </a:txBody>
                  <a:tcPr/>
                </a:tc>
                <a:extLst>
                  <a:ext uri="{0D108BD9-81ED-4DB2-BD59-A6C34878D82A}">
                    <a16:rowId xmlns:a16="http://schemas.microsoft.com/office/drawing/2014/main" val="1922943363"/>
                  </a:ext>
                </a:extLst>
              </a:tr>
              <a:tr h="343395">
                <a:tc>
                  <a:txBody>
                    <a:bodyPr/>
                    <a:lstStyle/>
                    <a:p>
                      <a:r>
                        <a:rPr lang="tr-TR" sz="2400" dirty="0">
                          <a:latin typeface="Times New Roman" panose="02020603050405020304" pitchFamily="18" charset="0"/>
                          <a:cs typeface="Times New Roman" panose="02020603050405020304" pitchFamily="18" charset="0"/>
                        </a:rPr>
                        <a:t>2023-2024</a:t>
                      </a:r>
                    </a:p>
                  </a:txBody>
                  <a:tcPr/>
                </a:tc>
                <a:tc>
                  <a:txBody>
                    <a:bodyPr/>
                    <a:lstStyle/>
                    <a:p>
                      <a:pPr algn="ctr"/>
                      <a:r>
                        <a:rPr lang="tr-TR" sz="2400" dirty="0">
                          <a:latin typeface="Times New Roman" panose="02020603050405020304" pitchFamily="18" charset="0"/>
                          <a:cs typeface="Times New Roman" panose="02020603050405020304" pitchFamily="18" charset="0"/>
                        </a:rPr>
                        <a:t>857</a:t>
                      </a:r>
                    </a:p>
                  </a:txBody>
                  <a:tcPr/>
                </a:tc>
                <a:extLst>
                  <a:ext uri="{0D108BD9-81ED-4DB2-BD59-A6C34878D82A}">
                    <a16:rowId xmlns:a16="http://schemas.microsoft.com/office/drawing/2014/main" val="989334676"/>
                  </a:ext>
                </a:extLst>
              </a:tr>
              <a:tr h="343395">
                <a:tc>
                  <a:txBody>
                    <a:bodyPr/>
                    <a:lstStyle/>
                    <a:p>
                      <a:r>
                        <a:rPr lang="tr-TR" sz="2400" dirty="0">
                          <a:latin typeface="Times New Roman" panose="02020603050405020304" pitchFamily="18" charset="0"/>
                          <a:cs typeface="Times New Roman" panose="02020603050405020304" pitchFamily="18" charset="0"/>
                        </a:rPr>
                        <a:t>2024-2025</a:t>
                      </a:r>
                    </a:p>
                  </a:txBody>
                  <a:tcPr/>
                </a:tc>
                <a:tc>
                  <a:txBody>
                    <a:bodyPr/>
                    <a:lstStyle/>
                    <a:p>
                      <a:pPr algn="ctr"/>
                      <a:r>
                        <a:rPr lang="tr-TR" sz="2400" dirty="0">
                          <a:latin typeface="Times New Roman" panose="02020603050405020304" pitchFamily="18" charset="0"/>
                          <a:cs typeface="Times New Roman" panose="02020603050405020304" pitchFamily="18" charset="0"/>
                        </a:rPr>
                        <a:t>859</a:t>
                      </a:r>
                    </a:p>
                  </a:txBody>
                  <a:tcPr/>
                </a:tc>
                <a:extLst>
                  <a:ext uri="{0D108BD9-81ED-4DB2-BD59-A6C34878D82A}">
                    <a16:rowId xmlns:a16="http://schemas.microsoft.com/office/drawing/2014/main" val="1289726560"/>
                  </a:ext>
                </a:extLst>
              </a:tr>
            </a:tbl>
          </a:graphicData>
        </a:graphic>
      </p:graphicFrame>
    </p:spTree>
    <p:extLst>
      <p:ext uri="{BB962C8B-B14F-4D97-AF65-F5344CB8AC3E}">
        <p14:creationId xmlns:p14="http://schemas.microsoft.com/office/powerpoint/2010/main" val="4124712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descr="kişi, şahıs, akademik kostüm, dış mekan, giyim içeren bir resim&#10;&#10;Açıklama otomatik olarak oluşturuldu">
            <a:extLst>
              <a:ext uri="{FF2B5EF4-FFF2-40B4-BE49-F238E27FC236}">
                <a16:creationId xmlns:a16="http://schemas.microsoft.com/office/drawing/2014/main" id="{A97B2927-FF8D-2B53-FC8D-EDAD21194F83}"/>
              </a:ext>
            </a:extLst>
          </p:cNvPr>
          <p:cNvPicPr>
            <a:picLocks noChangeAspect="1"/>
          </p:cNvPicPr>
          <p:nvPr/>
        </p:nvPicPr>
        <p:blipFill>
          <a:blip r:embed="rId2">
            <a:extLst>
              <a:ext uri="{28A0092B-C50C-407E-A947-70E740481C1C}">
                <a14:useLocalDpi xmlns:a14="http://schemas.microsoft.com/office/drawing/2010/main" val="0"/>
              </a:ext>
            </a:extLst>
          </a:blip>
          <a:srcRect l="3491" r="13553" b="-3387"/>
          <a:stretch/>
        </p:blipFill>
        <p:spPr>
          <a:xfrm>
            <a:off x="0" y="10"/>
            <a:ext cx="12192000" cy="4558428"/>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8"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etin kutusu 6">
            <a:extLst>
              <a:ext uri="{FF2B5EF4-FFF2-40B4-BE49-F238E27FC236}">
                <a16:creationId xmlns:a16="http://schemas.microsoft.com/office/drawing/2014/main" id="{8BF5F57F-BC2D-9450-3D86-A411CD885872}"/>
              </a:ext>
            </a:extLst>
          </p:cNvPr>
          <p:cNvSpPr txBox="1"/>
          <p:nvPr/>
        </p:nvSpPr>
        <p:spPr>
          <a:xfrm>
            <a:off x="4654294" y="4777739"/>
            <a:ext cx="7297074" cy="1399223"/>
          </a:xfrm>
          <a:prstGeom prst="rect">
            <a:avLst/>
          </a:prstGeom>
        </p:spPr>
        <p:txBody>
          <a:bodyPr vert="horz" lIns="91440" tIns="45720" rIns="91440" bIns="45720" rtlCol="0" anchor="ctr">
            <a:normAutofit/>
          </a:bodyPr>
          <a:lstStyle/>
          <a:p>
            <a:pPr algn="ctr">
              <a:lnSpc>
                <a:spcPct val="90000"/>
              </a:lnSpc>
              <a:spcAft>
                <a:spcPts val="600"/>
              </a:spcAft>
            </a:pPr>
            <a:r>
              <a:rPr lang="tr-TR" dirty="0">
                <a:latin typeface="Times New Roman" panose="02020603050405020304" pitchFamily="18" charset="0"/>
                <a:cs typeface="Times New Roman" panose="02020603050405020304" pitchFamily="18" charset="0"/>
              </a:rPr>
              <a:t>Bölümümüzde </a:t>
            </a:r>
            <a:r>
              <a:rPr lang="en-US" dirty="0" err="1">
                <a:latin typeface="Times New Roman" panose="02020603050405020304" pitchFamily="18" charset="0"/>
                <a:cs typeface="Times New Roman" panose="02020603050405020304" pitchFamily="18" charset="0"/>
              </a:rPr>
              <a:t>eğitim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danışmanlık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araştırma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faaliyetleri</a:t>
            </a:r>
            <a:r>
              <a:rPr lang="tr-T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4 </a:t>
            </a:r>
            <a:r>
              <a:rPr lang="en-US" dirty="0" err="1">
                <a:latin typeface="Times New Roman" panose="02020603050405020304" pitchFamily="18" charset="0"/>
                <a:cs typeface="Times New Roman" panose="02020603050405020304" pitchFamily="18" charset="0"/>
              </a:rPr>
              <a:t>profesör</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doçent</a:t>
            </a:r>
            <a:r>
              <a:rPr lang="en-US" dirty="0">
                <a:latin typeface="Times New Roman" panose="02020603050405020304" pitchFamily="18" charset="0"/>
                <a:cs typeface="Times New Roman" panose="02020603050405020304" pitchFamily="18" charset="0"/>
              </a:rPr>
              <a:t>, 12 </a:t>
            </a:r>
            <a:r>
              <a:rPr lang="en-US" dirty="0" err="1">
                <a:latin typeface="Times New Roman" panose="02020603050405020304" pitchFamily="18" charset="0"/>
                <a:cs typeface="Times New Roman" panose="02020603050405020304" pitchFamily="18" charset="0"/>
              </a:rPr>
              <a:t>doktor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öğretim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üyesi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ve</a:t>
            </a:r>
            <a:r>
              <a:rPr lang="en-US" dirty="0">
                <a:latin typeface="Times New Roman" panose="02020603050405020304" pitchFamily="18" charset="0"/>
                <a:cs typeface="Times New Roman" panose="02020603050405020304" pitchFamily="18" charset="0"/>
              </a:rPr>
              <a:t> 5 </a:t>
            </a:r>
            <a:r>
              <a:rPr lang="en-US" dirty="0" err="1">
                <a:latin typeface="Times New Roman" panose="02020603050405020304" pitchFamily="18" charset="0"/>
                <a:cs typeface="Times New Roman" panose="02020603050405020304" pitchFamily="18" charset="0"/>
              </a:rPr>
              <a:t>öğretim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görevlisi</a:t>
            </a:r>
            <a:r>
              <a:rPr lang="en-US" dirty="0">
                <a:latin typeface="Times New Roman" panose="02020603050405020304" pitchFamily="18" charset="0"/>
                <a:cs typeface="Times New Roman" panose="02020603050405020304" pitchFamily="18" charset="0"/>
              </a:rPr>
              <a:t>, 7 </a:t>
            </a:r>
            <a:r>
              <a:rPr lang="en-US" dirty="0" err="1">
                <a:latin typeface="Times New Roman" panose="02020603050405020304" pitchFamily="18" charset="0"/>
                <a:cs typeface="Times New Roman" panose="02020603050405020304" pitchFamily="18" charset="0"/>
              </a:rPr>
              <a:t>araştırma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görevlisi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ile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yürütülmektedir</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70054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oditoryum, tiyatro, olay, etkinlik, kişi, şahıs içeren bir resim&#10;&#10;Açıklama otomatik olarak oluşturuldu">
            <a:extLst>
              <a:ext uri="{FF2B5EF4-FFF2-40B4-BE49-F238E27FC236}">
                <a16:creationId xmlns:a16="http://schemas.microsoft.com/office/drawing/2014/main" id="{FD8F3A98-3676-7FB2-43E0-6F6CF3585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ikdörtgen 3"/>
          <p:cNvSpPr/>
          <p:nvPr/>
        </p:nvSpPr>
        <p:spPr>
          <a:xfrm>
            <a:off x="9115926" y="-1"/>
            <a:ext cx="3076074" cy="6858000"/>
          </a:xfrm>
          <a:prstGeom prst="rect">
            <a:avLst/>
          </a:prstGeom>
          <a:solidFill>
            <a:schemeClr val="bg1">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spcAft>
                <a:spcPts val="1200"/>
              </a:spcAft>
            </a:pPr>
            <a:r>
              <a:rPr lang="tr-TR" sz="1400" b="1" dirty="0">
                <a:solidFill>
                  <a:srgbClr val="000000"/>
                </a:solidFill>
                <a:latin typeface="Times New Roman" panose="02020603050405020304" pitchFamily="18" charset="0"/>
                <a:cs typeface="Times New Roman" panose="02020603050405020304" pitchFamily="18" charset="0"/>
              </a:rPr>
              <a:t>Bölümümüzün Misyonu;</a:t>
            </a:r>
          </a:p>
          <a:p>
            <a:pPr algn="just" defTabSz="457200">
              <a:spcAft>
                <a:spcPts val="1200"/>
              </a:spcAft>
            </a:pPr>
            <a:r>
              <a:rPr lang="tr-TR" sz="1400" dirty="0">
                <a:solidFill>
                  <a:schemeClr val="tx1"/>
                </a:solidFill>
                <a:latin typeface="Times New Roman" panose="02020603050405020304" pitchFamily="18" charset="0"/>
                <a:cs typeface="Times New Roman" panose="02020603050405020304" pitchFamily="18" charset="0"/>
              </a:rPr>
              <a:t>Birey, aile ve toplumun sağlığını bütüncül olarak koruma, geliştirme ve sürdürmede; hemşireliğin çağdaş rollerini bilimsel gelişmeleri takip ederek ve yaşam boyu öğrenmeyi benimseyerek gerçekleştiren, etik değerlere sahip hemşireler yetiştirmektir</a:t>
            </a:r>
            <a:r>
              <a:rPr lang="tr-TR" sz="1400" dirty="0">
                <a:latin typeface="Times New Roman" panose="02020603050405020304" pitchFamily="18" charset="0"/>
                <a:cs typeface="Times New Roman" panose="02020603050405020304" pitchFamily="18" charset="0"/>
              </a:rPr>
              <a:t>..</a:t>
            </a:r>
          </a:p>
          <a:p>
            <a:pPr algn="just" defTabSz="457200">
              <a:spcAft>
                <a:spcPts val="1200"/>
              </a:spcAft>
            </a:pPr>
            <a:endParaRPr lang="tr-TR" sz="1400" dirty="0">
              <a:latin typeface="Times New Roman" panose="02020603050405020304" pitchFamily="18" charset="0"/>
              <a:cs typeface="Times New Roman" panose="02020603050405020304" pitchFamily="18" charset="0"/>
            </a:endParaRPr>
          </a:p>
          <a:p>
            <a:pPr algn="just" defTabSz="457200">
              <a:spcAft>
                <a:spcPts val="1200"/>
              </a:spcAft>
            </a:pPr>
            <a:r>
              <a:rPr lang="tr-TR" sz="1400" b="1" dirty="0">
                <a:solidFill>
                  <a:schemeClr val="tx1"/>
                </a:solidFill>
                <a:latin typeface="Times New Roman" panose="02020603050405020304" pitchFamily="18" charset="0"/>
                <a:cs typeface="Times New Roman" panose="02020603050405020304" pitchFamily="18" charset="0"/>
              </a:rPr>
              <a:t>Bölümümüzün Vizyonu;</a:t>
            </a:r>
          </a:p>
          <a:p>
            <a:pPr algn="just" defTabSz="457200">
              <a:spcAft>
                <a:spcPts val="1200"/>
              </a:spcAft>
            </a:pPr>
            <a:r>
              <a:rPr lang="tr-TR" sz="1400" dirty="0">
                <a:solidFill>
                  <a:schemeClr val="tx1"/>
                </a:solidFill>
                <a:latin typeface="Times New Roman" panose="02020603050405020304" pitchFamily="18" charset="0"/>
                <a:cs typeface="Times New Roman" panose="02020603050405020304" pitchFamily="18" charset="0"/>
              </a:rPr>
              <a:t>Eğitim, araştırma ve uygulama alanlarında ulusal ve uluslararası düzeyde öncü ve tercih edilen bir hemşirelik eğitim kurumu olmaktır.</a:t>
            </a:r>
          </a:p>
          <a:p>
            <a:pPr algn="just" defTabSz="457200">
              <a:spcAft>
                <a:spcPts val="1200"/>
              </a:spcAft>
            </a:pPr>
            <a:endParaRPr lang="tr-TR" sz="1400" dirty="0">
              <a:solidFill>
                <a:schemeClr val="tx1"/>
              </a:solidFill>
              <a:latin typeface="Times New Roman" panose="02020603050405020304" pitchFamily="18" charset="0"/>
              <a:cs typeface="Times New Roman" panose="02020603050405020304" pitchFamily="18" charset="0"/>
            </a:endParaRPr>
          </a:p>
          <a:p>
            <a:r>
              <a:rPr lang="tr-TR" sz="1400" b="1" dirty="0">
                <a:solidFill>
                  <a:schemeClr val="tx1"/>
                </a:solidFill>
                <a:latin typeface="Times New Roman" panose="02020603050405020304" pitchFamily="18" charset="0"/>
                <a:cs typeface="Times New Roman" panose="02020603050405020304" pitchFamily="18" charset="0"/>
              </a:rPr>
              <a:t>Temel değerler:</a:t>
            </a:r>
          </a:p>
          <a:p>
            <a:endParaRPr lang="tr-TR" sz="1400" dirty="0">
              <a:solidFill>
                <a:schemeClr val="tx1"/>
              </a:solidFill>
              <a:latin typeface="Times New Roman" panose="02020603050405020304" pitchFamily="18" charset="0"/>
              <a:cs typeface="Times New Roman" panose="02020603050405020304" pitchFamily="18" charset="0"/>
            </a:endParaRPr>
          </a:p>
          <a:p>
            <a:r>
              <a:rPr lang="tr-TR" sz="1400" dirty="0">
                <a:solidFill>
                  <a:schemeClr val="tx1"/>
                </a:solidFill>
                <a:effectLst/>
                <a:latin typeface="Times New Roman" panose="02020603050405020304" pitchFamily="18" charset="0"/>
                <a:cs typeface="Times New Roman" panose="02020603050405020304" pitchFamily="18" charset="0"/>
              </a:rPr>
              <a:t>Etik Değerlere Bağlılık</a:t>
            </a:r>
            <a:br>
              <a:rPr lang="tr-TR" sz="1400" dirty="0">
                <a:solidFill>
                  <a:schemeClr val="tx1"/>
                </a:solidFill>
                <a:effectLst/>
                <a:latin typeface="Times New Roman" panose="02020603050405020304" pitchFamily="18" charset="0"/>
                <a:cs typeface="Times New Roman" panose="02020603050405020304" pitchFamily="18" charset="0"/>
              </a:rPr>
            </a:br>
            <a:r>
              <a:rPr lang="tr-TR" sz="1400" dirty="0">
                <a:solidFill>
                  <a:schemeClr val="tx1"/>
                </a:solidFill>
                <a:effectLst/>
                <a:latin typeface="Times New Roman" panose="02020603050405020304" pitchFamily="18" charset="0"/>
                <a:cs typeface="Times New Roman" panose="02020603050405020304" pitchFamily="18" charset="0"/>
              </a:rPr>
              <a:t>Katılımcılık</a:t>
            </a:r>
            <a:br>
              <a:rPr lang="tr-TR" sz="1400" dirty="0">
                <a:solidFill>
                  <a:schemeClr val="tx1"/>
                </a:solidFill>
                <a:effectLst/>
                <a:latin typeface="Times New Roman" panose="02020603050405020304" pitchFamily="18" charset="0"/>
                <a:cs typeface="Times New Roman" panose="02020603050405020304" pitchFamily="18" charset="0"/>
              </a:rPr>
            </a:br>
            <a:r>
              <a:rPr lang="tr-TR" sz="1400" dirty="0">
                <a:solidFill>
                  <a:schemeClr val="tx1"/>
                </a:solidFill>
                <a:effectLst/>
                <a:latin typeface="Times New Roman" panose="02020603050405020304" pitchFamily="18" charset="0"/>
                <a:cs typeface="Times New Roman" panose="02020603050405020304" pitchFamily="18" charset="0"/>
              </a:rPr>
              <a:t>Girişimcilik ve Yenilikçilik</a:t>
            </a:r>
            <a:br>
              <a:rPr lang="tr-TR" sz="1400" dirty="0">
                <a:solidFill>
                  <a:schemeClr val="tx1"/>
                </a:solidFill>
                <a:effectLst/>
                <a:latin typeface="Times New Roman" panose="02020603050405020304" pitchFamily="18" charset="0"/>
                <a:cs typeface="Times New Roman" panose="02020603050405020304" pitchFamily="18" charset="0"/>
              </a:rPr>
            </a:br>
            <a:r>
              <a:rPr lang="tr-TR" sz="1400" dirty="0">
                <a:solidFill>
                  <a:schemeClr val="tx1"/>
                </a:solidFill>
                <a:effectLst/>
                <a:latin typeface="Times New Roman" panose="02020603050405020304" pitchFamily="18" charset="0"/>
                <a:cs typeface="Times New Roman" panose="02020603050405020304" pitchFamily="18" charset="0"/>
              </a:rPr>
              <a:t>Profesyonellik</a:t>
            </a:r>
            <a:br>
              <a:rPr lang="tr-TR" sz="1400" dirty="0">
                <a:solidFill>
                  <a:schemeClr val="tx1"/>
                </a:solidFill>
                <a:effectLst/>
                <a:latin typeface="Times New Roman" panose="02020603050405020304" pitchFamily="18" charset="0"/>
                <a:cs typeface="Times New Roman" panose="02020603050405020304" pitchFamily="18" charset="0"/>
              </a:rPr>
            </a:br>
            <a:r>
              <a:rPr lang="tr-TR" sz="1400" dirty="0">
                <a:solidFill>
                  <a:schemeClr val="tx1"/>
                </a:solidFill>
                <a:effectLst/>
                <a:latin typeface="Times New Roman" panose="02020603050405020304" pitchFamily="18" charset="0"/>
                <a:cs typeface="Times New Roman" panose="02020603050405020304" pitchFamily="18" charset="0"/>
              </a:rPr>
              <a:t>Toplumsal Katkı</a:t>
            </a:r>
            <a:br>
              <a:rPr lang="tr-TR" sz="1400" dirty="0">
                <a:solidFill>
                  <a:schemeClr val="tx1"/>
                </a:solidFill>
                <a:effectLst/>
              </a:rPr>
            </a:br>
            <a:r>
              <a:rPr lang="tr-TR" sz="1400" dirty="0">
                <a:solidFill>
                  <a:schemeClr val="tx1"/>
                </a:solidFill>
                <a:latin typeface="Times New Roman" panose="02020603050405020304" pitchFamily="18" charset="0"/>
                <a:cs typeface="Times New Roman" panose="02020603050405020304" pitchFamily="18" charset="0"/>
              </a:rPr>
              <a:t>Kurumsal Aidiyet</a:t>
            </a:r>
          </a:p>
          <a:p>
            <a:pPr algn="just" defTabSz="457200">
              <a:spcAft>
                <a:spcPts val="1200"/>
              </a:spcAft>
            </a:pPr>
            <a:endParaRPr lang="tr-TR"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423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7">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metin, ekran görüntüsü, yazılım, web sitesi içeren bir resim&#10;&#10;Açıklama otomatik olarak oluşturuldu">
            <a:extLst>
              <a:ext uri="{FF2B5EF4-FFF2-40B4-BE49-F238E27FC236}">
                <a16:creationId xmlns:a16="http://schemas.microsoft.com/office/drawing/2014/main" id="{FAD536EC-AAD8-1283-C5A9-B81E98CB946C}"/>
              </a:ext>
            </a:extLst>
          </p:cNvPr>
          <p:cNvPicPr>
            <a:picLocks noChangeAspect="1"/>
          </p:cNvPicPr>
          <p:nvPr/>
        </p:nvPicPr>
        <p:blipFill>
          <a:blip r:embed="rId2">
            <a:extLst>
              <a:ext uri="{28A0092B-C50C-407E-A947-70E740481C1C}">
                <a14:useLocalDpi xmlns:a14="http://schemas.microsoft.com/office/drawing/2010/main" val="0"/>
              </a:ext>
            </a:extLst>
          </a:blip>
          <a:srcRect l="599" t="-9" r="7678" b="9"/>
          <a:stretch/>
        </p:blipFill>
        <p:spPr>
          <a:xfrm>
            <a:off x="720233" y="519050"/>
            <a:ext cx="10892239" cy="5135951"/>
          </a:xfrm>
          <a:prstGeom prst="rect">
            <a:avLst/>
          </a:prstGeom>
        </p:spPr>
      </p:pic>
      <p:sp>
        <p:nvSpPr>
          <p:cNvPr id="2" name="Yuvarlatılmış Dikdörtgen 7"/>
          <p:cNvSpPr/>
          <p:nvPr/>
        </p:nvSpPr>
        <p:spPr>
          <a:xfrm>
            <a:off x="720233" y="5751998"/>
            <a:ext cx="3278897" cy="36933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spcAft>
                <a:spcPts val="600"/>
              </a:spcAft>
            </a:pPr>
            <a:r>
              <a:rPr lang="tr-TR" sz="2000" dirty="0">
                <a:latin typeface="Times New Roman" panose="02020603050405020304" pitchFamily="18" charset="0"/>
                <a:cs typeface="Times New Roman" panose="02020603050405020304" pitchFamily="18" charset="0"/>
              </a:rPr>
              <a:t>http://hb.sbf.ibu.edu.tr</a:t>
            </a:r>
          </a:p>
        </p:txBody>
      </p:sp>
      <p:sp>
        <p:nvSpPr>
          <p:cNvPr id="9" name="Metin kutusu 8">
            <a:extLst>
              <a:ext uri="{FF2B5EF4-FFF2-40B4-BE49-F238E27FC236}">
                <a16:creationId xmlns:a16="http://schemas.microsoft.com/office/drawing/2014/main" id="{444E4EC6-D4AD-A8CB-B393-FB7D7B2277B8}"/>
              </a:ext>
            </a:extLst>
          </p:cNvPr>
          <p:cNvSpPr txBox="1"/>
          <p:nvPr/>
        </p:nvSpPr>
        <p:spPr>
          <a:xfrm>
            <a:off x="893229" y="4909472"/>
            <a:ext cx="3625514" cy="369332"/>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Bölümümüzün web sitesi</a:t>
            </a:r>
          </a:p>
        </p:txBody>
      </p:sp>
      <p:sp>
        <p:nvSpPr>
          <p:cNvPr id="4" name="Ok: Aşağı 3">
            <a:extLst>
              <a:ext uri="{FF2B5EF4-FFF2-40B4-BE49-F238E27FC236}">
                <a16:creationId xmlns:a16="http://schemas.microsoft.com/office/drawing/2014/main" id="{DDEE4B6E-EF11-8CA8-D062-CA6BB28202F3}"/>
              </a:ext>
            </a:extLst>
          </p:cNvPr>
          <p:cNvSpPr/>
          <p:nvPr/>
        </p:nvSpPr>
        <p:spPr>
          <a:xfrm>
            <a:off x="1762699" y="5312126"/>
            <a:ext cx="363556" cy="373547"/>
          </a:xfrm>
          <a:custGeom>
            <a:avLst/>
            <a:gdLst>
              <a:gd name="connsiteX0" fmla="*/ 0 w 363556"/>
              <a:gd name="connsiteY0" fmla="*/ 191769 h 373547"/>
              <a:gd name="connsiteX1" fmla="*/ 90889 w 363556"/>
              <a:gd name="connsiteY1" fmla="*/ 191769 h 373547"/>
              <a:gd name="connsiteX2" fmla="*/ 90889 w 363556"/>
              <a:gd name="connsiteY2" fmla="*/ 0 h 373547"/>
              <a:gd name="connsiteX3" fmla="*/ 272667 w 363556"/>
              <a:gd name="connsiteY3" fmla="*/ 0 h 373547"/>
              <a:gd name="connsiteX4" fmla="*/ 272667 w 363556"/>
              <a:gd name="connsiteY4" fmla="*/ 191769 h 373547"/>
              <a:gd name="connsiteX5" fmla="*/ 363556 w 363556"/>
              <a:gd name="connsiteY5" fmla="*/ 191769 h 373547"/>
              <a:gd name="connsiteX6" fmla="*/ 181778 w 363556"/>
              <a:gd name="connsiteY6" fmla="*/ 373547 h 373547"/>
              <a:gd name="connsiteX7" fmla="*/ 0 w 363556"/>
              <a:gd name="connsiteY7" fmla="*/ 191769 h 37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56" h="373547" fill="none" extrusionOk="0">
                <a:moveTo>
                  <a:pt x="0" y="191769"/>
                </a:moveTo>
                <a:cubicBezTo>
                  <a:pt x="39700" y="181676"/>
                  <a:pt x="51715" y="194267"/>
                  <a:pt x="90889" y="191769"/>
                </a:cubicBezTo>
                <a:cubicBezTo>
                  <a:pt x="73090" y="123392"/>
                  <a:pt x="100545" y="64093"/>
                  <a:pt x="90889" y="0"/>
                </a:cubicBezTo>
                <a:cubicBezTo>
                  <a:pt x="159367" y="-8714"/>
                  <a:pt x="184461" y="15317"/>
                  <a:pt x="272667" y="0"/>
                </a:cubicBezTo>
                <a:cubicBezTo>
                  <a:pt x="279310" y="54870"/>
                  <a:pt x="261647" y="103966"/>
                  <a:pt x="272667" y="191769"/>
                </a:cubicBezTo>
                <a:cubicBezTo>
                  <a:pt x="303599" y="186709"/>
                  <a:pt x="323730" y="198608"/>
                  <a:pt x="363556" y="191769"/>
                </a:cubicBezTo>
                <a:cubicBezTo>
                  <a:pt x="332265" y="234784"/>
                  <a:pt x="247231" y="306472"/>
                  <a:pt x="181778" y="373547"/>
                </a:cubicBezTo>
                <a:cubicBezTo>
                  <a:pt x="106170" y="304625"/>
                  <a:pt x="62939" y="213387"/>
                  <a:pt x="0" y="191769"/>
                </a:cubicBezTo>
                <a:close/>
              </a:path>
              <a:path w="363556" h="373547" stroke="0" extrusionOk="0">
                <a:moveTo>
                  <a:pt x="0" y="191769"/>
                </a:moveTo>
                <a:cubicBezTo>
                  <a:pt x="25513" y="182154"/>
                  <a:pt x="55463" y="201161"/>
                  <a:pt x="90889" y="191769"/>
                </a:cubicBezTo>
                <a:cubicBezTo>
                  <a:pt x="87788" y="97411"/>
                  <a:pt x="100037" y="69343"/>
                  <a:pt x="90889" y="0"/>
                </a:cubicBezTo>
                <a:cubicBezTo>
                  <a:pt x="143808" y="-14140"/>
                  <a:pt x="210221" y="9455"/>
                  <a:pt x="272667" y="0"/>
                </a:cubicBezTo>
                <a:cubicBezTo>
                  <a:pt x="287968" y="59649"/>
                  <a:pt x="264218" y="149516"/>
                  <a:pt x="272667" y="191769"/>
                </a:cubicBezTo>
                <a:cubicBezTo>
                  <a:pt x="304757" y="185699"/>
                  <a:pt x="329214" y="199557"/>
                  <a:pt x="363556" y="191769"/>
                </a:cubicBezTo>
                <a:cubicBezTo>
                  <a:pt x="316901" y="278157"/>
                  <a:pt x="262186" y="274564"/>
                  <a:pt x="181778" y="373547"/>
                </a:cubicBezTo>
                <a:cubicBezTo>
                  <a:pt x="132620" y="349483"/>
                  <a:pt x="82259" y="259049"/>
                  <a:pt x="0" y="191769"/>
                </a:cubicBezTo>
                <a:close/>
              </a:path>
            </a:pathLst>
          </a:custGeom>
          <a:solidFill>
            <a:srgbClr val="FFFF00"/>
          </a:solidFill>
          <a:ln w="19050">
            <a:solidFill>
              <a:schemeClr val="tx1"/>
            </a:solidFill>
            <a:prstDash val="dash"/>
            <a:extLst>
              <a:ext uri="{C807C97D-BFC1-408E-A445-0C87EB9F89A2}">
                <ask:lineSketchStyleProps xmlns:ask="http://schemas.microsoft.com/office/drawing/2018/sketchyshapes" sd="3066603625">
                  <a:prstGeom prst="downArrow">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3908924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bun">
  <a:themeElements>
    <a:clrScheme name="Sabu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bu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bu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1294</TotalTime>
  <Words>1347</Words>
  <Application>Microsoft Office PowerPoint</Application>
  <PresentationFormat>Geniş ekran</PresentationFormat>
  <Paragraphs>167</Paragraphs>
  <Slides>47</Slides>
  <Notes>2</Notes>
  <HiddenSlides>0</HiddenSlides>
  <MMClips>0</MMClips>
  <ScaleCrop>false</ScaleCrop>
  <HeadingPairs>
    <vt:vector size="6" baseType="variant">
      <vt:variant>
        <vt:lpstr>Kullanılan Yazı Tipleri</vt:lpstr>
      </vt:variant>
      <vt:variant>
        <vt:i4>9</vt:i4>
      </vt:variant>
      <vt:variant>
        <vt:lpstr>Tema</vt:lpstr>
      </vt:variant>
      <vt:variant>
        <vt:i4>2</vt:i4>
      </vt:variant>
      <vt:variant>
        <vt:lpstr>Slayt Başlıkları</vt:lpstr>
      </vt:variant>
      <vt:variant>
        <vt:i4>47</vt:i4>
      </vt:variant>
    </vt:vector>
  </HeadingPairs>
  <TitlesOfParts>
    <vt:vector size="58" baseType="lpstr">
      <vt:lpstr>Arial</vt:lpstr>
      <vt:lpstr>Calibri</vt:lpstr>
      <vt:lpstr>Calibri Light</vt:lpstr>
      <vt:lpstr>Century Gothic</vt:lpstr>
      <vt:lpstr>Comic Sans MS</vt:lpstr>
      <vt:lpstr>Garamond</vt:lpstr>
      <vt:lpstr>Times New Roman</vt:lpstr>
      <vt:lpstr>Trebuchet MS</vt:lpstr>
      <vt:lpstr>Wingdings</vt:lpstr>
      <vt:lpstr>Office Teması</vt:lpstr>
      <vt:lpstr>Sabun</vt:lpstr>
      <vt:lpstr>PowerPoint Sunusu</vt:lpstr>
      <vt:lpstr>PowerPoint Sunusu</vt:lpstr>
      <vt:lpstr>PowerPoint Sunusu</vt:lpstr>
      <vt:lpstr>PowerPoint Sunusu</vt:lpstr>
      <vt:lpstr>PowerPoint Sunusu</vt:lpstr>
      <vt:lpstr>Öğrenci Sayımız</vt:lpstr>
      <vt:lpstr>PowerPoint Sunusu</vt:lpstr>
      <vt:lpstr>PowerPoint Sunusu</vt:lpstr>
      <vt:lpstr>PowerPoint Sunusu</vt:lpstr>
      <vt:lpstr>PowerPoint Sunusu</vt:lpstr>
      <vt:lpstr>PowerPoint Sunusu</vt:lpstr>
      <vt:lpstr>PowerPoint Sunusu</vt:lpstr>
      <vt:lpstr>HEMŞİRELİK BÖLÜMÜ ORGANİZASYON ŞEMASI</vt:lpstr>
      <vt:lpstr>PowerPoint Sunusu</vt:lpstr>
      <vt:lpstr>KOMİSYONLAR</vt:lpstr>
      <vt:lpstr>Fiziki Olanaklarımız</vt:lpstr>
      <vt:lpstr>PowerPoint Sunusu</vt:lpstr>
      <vt:lpstr>PowerPoint Sunusu</vt:lpstr>
      <vt:lpstr>PowerPoint Sunusu</vt:lpstr>
      <vt:lpstr>PowerPoint Sunusu</vt:lpstr>
      <vt:lpstr>PowerPoint Sunusu</vt:lpstr>
      <vt:lpstr>PowerPoint Sunusu</vt:lpstr>
      <vt:lpstr>PowerPoint Sunusu</vt:lpstr>
      <vt:lpstr>Fiziki Olanaklarımız</vt:lpstr>
      <vt:lpstr>Fiziki Olanaklarımız</vt:lpstr>
      <vt:lpstr>PowerPoint Sunusu</vt:lpstr>
      <vt:lpstr>PowerPoint Sunusu</vt:lpstr>
      <vt:lpstr>ERASMUS OLANAKLARI</vt:lpstr>
      <vt:lpstr>Sportif Faaliyetlerimiz</vt:lpstr>
      <vt:lpstr>Sağlık Bilimleri Fakültesi Voleybol Takımları</vt:lpstr>
      <vt:lpstr>PowerPoint Sunusu</vt:lpstr>
      <vt:lpstr>Sağlık Eğitimi Uygulamasından</vt:lpstr>
      <vt:lpstr>PowerPoint Sunusu</vt:lpstr>
      <vt:lpstr>PowerPoint Sunusu</vt:lpstr>
      <vt:lpstr>PowerPoint Sunusu</vt:lpstr>
      <vt:lpstr>Batı Karadenİz Karİyer Fuarı (BATIKAF) 2024 Etkİnlİklerİnden</vt:lpstr>
      <vt:lpstr>PowerPoint Sunusu</vt:lpstr>
      <vt:lpstr>PowerPoint Sunusu</vt:lpstr>
      <vt:lpstr>PowerPoint Sunusu</vt:lpstr>
      <vt:lpstr>Topluluklarımızdan etkinlikler</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Orhun TÜRKER</dc:creator>
  <cp:lastModifiedBy>Mehmet Dincer Erbas</cp:lastModifiedBy>
  <cp:revision>84</cp:revision>
  <dcterms:created xsi:type="dcterms:W3CDTF">2022-09-30T07:41:32Z</dcterms:created>
  <dcterms:modified xsi:type="dcterms:W3CDTF">2025-03-04T08:12:34Z</dcterms:modified>
</cp:coreProperties>
</file>